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7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A96"/>
    <a:srgbClr val="AED51F"/>
    <a:srgbClr val="86CD27"/>
    <a:srgbClr val="2FC561"/>
    <a:srgbClr val="55BA3A"/>
    <a:srgbClr val="67C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4B78AB-34AF-48F9-9C9A-2CC9D28256E2}" v="937" dt="2023-06-01T06:49:3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2227" autoAdjust="0"/>
  </p:normalViewPr>
  <p:slideViewPr>
    <p:cSldViewPr snapToGrid="0" showGuides="1">
      <p:cViewPr>
        <p:scale>
          <a:sx n="50" d="100"/>
          <a:sy n="50" d="100"/>
        </p:scale>
        <p:origin x="564" y="-7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Sousa" userId="149e623b-fb6c-4d90-a3c3-25393ed6e2ea" providerId="ADAL" clId="{CE4B78AB-34AF-48F9-9C9A-2CC9D28256E2}"/>
    <pc:docChg chg="undo custSel addSld delSld modSld">
      <pc:chgData name="Guilherme Sousa" userId="149e623b-fb6c-4d90-a3c3-25393ed6e2ea" providerId="ADAL" clId="{CE4B78AB-34AF-48F9-9C9A-2CC9D28256E2}" dt="2023-06-01T07:12:10.337" v="15694" actId="20577"/>
      <pc:docMkLst>
        <pc:docMk/>
      </pc:docMkLst>
      <pc:sldChg chg="modSp mod modNotesTx">
        <pc:chgData name="Guilherme Sousa" userId="149e623b-fb6c-4d90-a3c3-25393ed6e2ea" providerId="ADAL" clId="{CE4B78AB-34AF-48F9-9C9A-2CC9D28256E2}" dt="2023-06-01T06:49:54.016" v="10765" actId="20577"/>
        <pc:sldMkLst>
          <pc:docMk/>
          <pc:sldMk cId="1547481705" sldId="256"/>
        </pc:sldMkLst>
        <pc:spChg chg="mod">
          <ac:chgData name="Guilherme Sousa" userId="149e623b-fb6c-4d90-a3c3-25393ed6e2ea" providerId="ADAL" clId="{CE4B78AB-34AF-48F9-9C9A-2CC9D28256E2}" dt="2023-05-30T23:36:21.019" v="1611" actId="1076"/>
          <ac:spMkLst>
            <pc:docMk/>
            <pc:sldMk cId="1547481705" sldId="256"/>
            <ac:spMk id="2" creationId="{96B2CBF8-E8CB-7828-91ED-CA2F61515D9A}"/>
          </ac:spMkLst>
        </pc:spChg>
        <pc:spChg chg="mod">
          <ac:chgData name="Guilherme Sousa" userId="149e623b-fb6c-4d90-a3c3-25393ed6e2ea" providerId="ADAL" clId="{CE4B78AB-34AF-48F9-9C9A-2CC9D28256E2}" dt="2023-05-30T23:36:59.834" v="1661" actId="404"/>
          <ac:spMkLst>
            <pc:docMk/>
            <pc:sldMk cId="1547481705" sldId="256"/>
            <ac:spMk id="3" creationId="{A7FF4801-F302-B05A-1926-D03F6A5B89FA}"/>
          </ac:spMkLst>
        </pc:spChg>
        <pc:grpChg chg="mod">
          <ac:chgData name="Guilherme Sousa" userId="149e623b-fb6c-4d90-a3c3-25393ed6e2ea" providerId="ADAL" clId="{CE4B78AB-34AF-48F9-9C9A-2CC9D28256E2}" dt="2023-05-30T23:37:17.893" v="1662" actId="14100"/>
          <ac:grpSpMkLst>
            <pc:docMk/>
            <pc:sldMk cId="1547481705" sldId="256"/>
            <ac:grpSpMk id="20" creationId="{429A0A1E-DEA6-0225-F5CB-D8CD342EEF49}"/>
          </ac:grpSpMkLst>
        </pc:grpChg>
      </pc:sldChg>
      <pc:sldChg chg="modNotesTx">
        <pc:chgData name="Guilherme Sousa" userId="149e623b-fb6c-4d90-a3c3-25393ed6e2ea" providerId="ADAL" clId="{CE4B78AB-34AF-48F9-9C9A-2CC9D28256E2}" dt="2023-06-01T07:12:10.337" v="15694" actId="20577"/>
        <pc:sldMkLst>
          <pc:docMk/>
          <pc:sldMk cId="2941072766" sldId="257"/>
        </pc:sldMkLst>
      </pc:sldChg>
      <pc:sldChg chg="addSp delSp modSp mod modAnim modNotesTx">
        <pc:chgData name="Guilherme Sousa" userId="149e623b-fb6c-4d90-a3c3-25393ed6e2ea" providerId="ADAL" clId="{CE4B78AB-34AF-48F9-9C9A-2CC9D28256E2}" dt="2023-05-31T07:22:56.453" v="3233" actId="20577"/>
        <pc:sldMkLst>
          <pc:docMk/>
          <pc:sldMk cId="4033165592" sldId="258"/>
        </pc:sldMkLst>
        <pc:spChg chg="del">
          <ac:chgData name="Guilherme Sousa" userId="149e623b-fb6c-4d90-a3c3-25393ed6e2ea" providerId="ADAL" clId="{CE4B78AB-34AF-48F9-9C9A-2CC9D28256E2}" dt="2023-05-30T23:37:49.010" v="1680" actId="478"/>
          <ac:spMkLst>
            <pc:docMk/>
            <pc:sldMk cId="4033165592" sldId="258"/>
            <ac:spMk id="2" creationId="{40CF088A-F6ED-E794-F637-7EDF3554F61A}"/>
          </ac:spMkLst>
        </pc:spChg>
        <pc:spChg chg="add mod">
          <ac:chgData name="Guilherme Sousa" userId="149e623b-fb6c-4d90-a3c3-25393ed6e2ea" providerId="ADAL" clId="{CE4B78AB-34AF-48F9-9C9A-2CC9D28256E2}" dt="2023-05-30T23:42:40.178" v="1712" actId="207"/>
          <ac:spMkLst>
            <pc:docMk/>
            <pc:sldMk cId="4033165592" sldId="258"/>
            <ac:spMk id="3" creationId="{71D89590-F5DC-97CD-9B93-B193DA5F8719}"/>
          </ac:spMkLst>
        </pc:spChg>
        <pc:spChg chg="add del mod">
          <ac:chgData name="Guilherme Sousa" userId="149e623b-fb6c-4d90-a3c3-25393ed6e2ea" providerId="ADAL" clId="{CE4B78AB-34AF-48F9-9C9A-2CC9D28256E2}" dt="2023-05-30T23:37:51.393" v="1681" actId="478"/>
          <ac:spMkLst>
            <pc:docMk/>
            <pc:sldMk cId="4033165592" sldId="258"/>
            <ac:spMk id="6" creationId="{E01B2351-D904-5BC9-C7D8-57D25DAB3916}"/>
          </ac:spMkLst>
        </pc:spChg>
      </pc:sldChg>
      <pc:sldChg chg="addSp delSp modSp mod delAnim modAnim modNotesTx">
        <pc:chgData name="Guilherme Sousa" userId="149e623b-fb6c-4d90-a3c3-25393ed6e2ea" providerId="ADAL" clId="{CE4B78AB-34AF-48F9-9C9A-2CC9D28256E2}" dt="2023-06-01T00:59:45.398" v="10723" actId="1037"/>
        <pc:sldMkLst>
          <pc:docMk/>
          <pc:sldMk cId="1313661002" sldId="259"/>
        </pc:sldMkLst>
        <pc:spChg chg="mod">
          <ac:chgData name="Guilherme Sousa" userId="149e623b-fb6c-4d90-a3c3-25393ed6e2ea" providerId="ADAL" clId="{CE4B78AB-34AF-48F9-9C9A-2CC9D28256E2}" dt="2023-05-30T23:42:48.568" v="1713" actId="207"/>
          <ac:spMkLst>
            <pc:docMk/>
            <pc:sldMk cId="1313661002" sldId="259"/>
            <ac:spMk id="2" creationId="{153DA10A-F376-9ABB-C7FB-FC856EA1B187}"/>
          </ac:spMkLst>
        </pc:spChg>
        <pc:spChg chg="mod">
          <ac:chgData name="Guilherme Sousa" userId="149e623b-fb6c-4d90-a3c3-25393ed6e2ea" providerId="ADAL" clId="{CE4B78AB-34AF-48F9-9C9A-2CC9D28256E2}" dt="2023-06-01T00:59:45.398" v="10723" actId="1037"/>
          <ac:spMkLst>
            <pc:docMk/>
            <pc:sldMk cId="1313661002" sldId="259"/>
            <ac:spMk id="12" creationId="{5A5CB6C3-947D-B043-A91D-1035A0207B25}"/>
          </ac:spMkLst>
        </pc:spChg>
        <pc:spChg chg="mod">
          <ac:chgData name="Guilherme Sousa" userId="149e623b-fb6c-4d90-a3c3-25393ed6e2ea" providerId="ADAL" clId="{CE4B78AB-34AF-48F9-9C9A-2CC9D28256E2}" dt="2023-05-30T23:41:12.694" v="1700" actId="403"/>
          <ac:spMkLst>
            <pc:docMk/>
            <pc:sldMk cId="1313661002" sldId="259"/>
            <ac:spMk id="13" creationId="{BB2F3E12-8C0F-56A4-B1DD-2523FCA1405C}"/>
          </ac:spMkLst>
        </pc:spChg>
        <pc:grpChg chg="add del mod">
          <ac:chgData name="Guilherme Sousa" userId="149e623b-fb6c-4d90-a3c3-25393ed6e2ea" providerId="ADAL" clId="{CE4B78AB-34AF-48F9-9C9A-2CC9D28256E2}" dt="2023-05-30T23:49:28.752" v="1735" actId="478"/>
          <ac:grpSpMkLst>
            <pc:docMk/>
            <pc:sldMk cId="1313661002" sldId="259"/>
            <ac:grpSpMk id="3" creationId="{58F0E7DE-EDE9-AE5D-B543-002FB9F7C90C}"/>
          </ac:grpSpMkLst>
        </pc:grpChg>
        <pc:picChg chg="mod">
          <ac:chgData name="Guilherme Sousa" userId="149e623b-fb6c-4d90-a3c3-25393ed6e2ea" providerId="ADAL" clId="{CE4B78AB-34AF-48F9-9C9A-2CC9D28256E2}" dt="2023-05-30T23:46:32.434" v="1726"/>
          <ac:picMkLst>
            <pc:docMk/>
            <pc:sldMk cId="1313661002" sldId="259"/>
            <ac:picMk id="4" creationId="{4E84FFE3-3A94-AE38-4E68-C3E27AF6EFBC}"/>
          </ac:picMkLst>
        </pc:picChg>
        <pc:picChg chg="mod">
          <ac:chgData name="Guilherme Sousa" userId="149e623b-fb6c-4d90-a3c3-25393ed6e2ea" providerId="ADAL" clId="{CE4B78AB-34AF-48F9-9C9A-2CC9D28256E2}" dt="2023-05-30T23:46:32.434" v="1726"/>
          <ac:picMkLst>
            <pc:docMk/>
            <pc:sldMk cId="1313661002" sldId="259"/>
            <ac:picMk id="7" creationId="{B39F0247-6083-5912-FEA8-52C3D0D0B5DC}"/>
          </ac:picMkLst>
        </pc:picChg>
        <pc:picChg chg="mod">
          <ac:chgData name="Guilherme Sousa" userId="149e623b-fb6c-4d90-a3c3-25393ed6e2ea" providerId="ADAL" clId="{CE4B78AB-34AF-48F9-9C9A-2CC9D28256E2}" dt="2023-05-30T23:46:32.434" v="1726"/>
          <ac:picMkLst>
            <pc:docMk/>
            <pc:sldMk cId="1313661002" sldId="259"/>
            <ac:picMk id="8" creationId="{2590D86D-E09B-03ED-012F-EB1E599D601F}"/>
          </ac:picMkLst>
        </pc:picChg>
        <pc:picChg chg="mod">
          <ac:chgData name="Guilherme Sousa" userId="149e623b-fb6c-4d90-a3c3-25393ed6e2ea" providerId="ADAL" clId="{CE4B78AB-34AF-48F9-9C9A-2CC9D28256E2}" dt="2023-05-30T23:46:32.434" v="1726"/>
          <ac:picMkLst>
            <pc:docMk/>
            <pc:sldMk cId="1313661002" sldId="259"/>
            <ac:picMk id="9" creationId="{9D7A5A12-73F6-4BF9-8DB6-EB2555616EAC}"/>
          </ac:picMkLst>
        </pc:picChg>
        <pc:picChg chg="add mod">
          <ac:chgData name="Guilherme Sousa" userId="149e623b-fb6c-4d90-a3c3-25393ed6e2ea" providerId="ADAL" clId="{CE4B78AB-34AF-48F9-9C9A-2CC9D28256E2}" dt="2023-05-30T23:49:37.808" v="1736" actId="1076"/>
          <ac:picMkLst>
            <pc:docMk/>
            <pc:sldMk cId="1313661002" sldId="259"/>
            <ac:picMk id="11" creationId="{044B6CE5-A05D-2902-41E5-58D9B3AEE89E}"/>
          </ac:picMkLst>
        </pc:picChg>
      </pc:sldChg>
      <pc:sldChg chg="addSp modSp del mod">
        <pc:chgData name="Guilherme Sousa" userId="149e623b-fb6c-4d90-a3c3-25393ed6e2ea" providerId="ADAL" clId="{CE4B78AB-34AF-48F9-9C9A-2CC9D28256E2}" dt="2023-05-30T23:50:07.158" v="1738" actId="47"/>
        <pc:sldMkLst>
          <pc:docMk/>
          <pc:sldMk cId="2518331526" sldId="260"/>
        </pc:sldMkLst>
        <pc:grpChg chg="add mod">
          <ac:chgData name="Guilherme Sousa" userId="149e623b-fb6c-4d90-a3c3-25393ed6e2ea" providerId="ADAL" clId="{CE4B78AB-34AF-48F9-9C9A-2CC9D28256E2}" dt="2023-05-30T23:46:02.409" v="1725" actId="1076"/>
          <ac:grpSpMkLst>
            <pc:docMk/>
            <pc:sldMk cId="2518331526" sldId="260"/>
            <ac:grpSpMk id="2" creationId="{B6821023-B187-5885-EDF6-7DA9BD35B89F}"/>
          </ac:grpSpMkLst>
        </pc:grpChg>
        <pc:picChg chg="mod">
          <ac:chgData name="Guilherme Sousa" userId="149e623b-fb6c-4d90-a3c3-25393ed6e2ea" providerId="ADAL" clId="{CE4B78AB-34AF-48F9-9C9A-2CC9D28256E2}" dt="2023-05-30T23:45:51.752" v="1723" actId="164"/>
          <ac:picMkLst>
            <pc:docMk/>
            <pc:sldMk cId="2518331526" sldId="260"/>
            <ac:picMk id="4" creationId="{8FAFCF4D-B8F2-6992-DD3D-6BED12847946}"/>
          </ac:picMkLst>
        </pc:picChg>
        <pc:picChg chg="mod">
          <ac:chgData name="Guilherme Sousa" userId="149e623b-fb6c-4d90-a3c3-25393ed6e2ea" providerId="ADAL" clId="{CE4B78AB-34AF-48F9-9C9A-2CC9D28256E2}" dt="2023-05-30T23:45:51.752" v="1723" actId="164"/>
          <ac:picMkLst>
            <pc:docMk/>
            <pc:sldMk cId="2518331526" sldId="260"/>
            <ac:picMk id="5" creationId="{5B490C8C-7EFC-C480-168B-3B79FE679475}"/>
          </ac:picMkLst>
        </pc:picChg>
        <pc:picChg chg="mod">
          <ac:chgData name="Guilherme Sousa" userId="149e623b-fb6c-4d90-a3c3-25393ed6e2ea" providerId="ADAL" clId="{CE4B78AB-34AF-48F9-9C9A-2CC9D28256E2}" dt="2023-05-30T23:45:51.752" v="1723" actId="164"/>
          <ac:picMkLst>
            <pc:docMk/>
            <pc:sldMk cId="2518331526" sldId="260"/>
            <ac:picMk id="6" creationId="{4C3C2EA1-57E4-481B-1A17-DF98A12841E2}"/>
          </ac:picMkLst>
        </pc:picChg>
        <pc:picChg chg="mod">
          <ac:chgData name="Guilherme Sousa" userId="149e623b-fb6c-4d90-a3c3-25393ed6e2ea" providerId="ADAL" clId="{CE4B78AB-34AF-48F9-9C9A-2CC9D28256E2}" dt="2023-05-30T23:45:51.752" v="1723" actId="164"/>
          <ac:picMkLst>
            <pc:docMk/>
            <pc:sldMk cId="2518331526" sldId="260"/>
            <ac:picMk id="7" creationId="{CE1509D9-34B5-66EB-5ED8-58E6D090BF27}"/>
          </ac:picMkLst>
        </pc:picChg>
      </pc:sldChg>
      <pc:sldChg chg="del">
        <pc:chgData name="Guilherme Sousa" userId="149e623b-fb6c-4d90-a3c3-25393ed6e2ea" providerId="ADAL" clId="{CE4B78AB-34AF-48F9-9C9A-2CC9D28256E2}" dt="2023-05-30T23:50:12.437" v="1739" actId="47"/>
        <pc:sldMkLst>
          <pc:docMk/>
          <pc:sldMk cId="101399916" sldId="261"/>
        </pc:sldMkLst>
      </pc:sldChg>
      <pc:sldChg chg="addSp modSp mod modAnim modNotesTx">
        <pc:chgData name="Guilherme Sousa" userId="149e623b-fb6c-4d90-a3c3-25393ed6e2ea" providerId="ADAL" clId="{CE4B78AB-34AF-48F9-9C9A-2CC9D28256E2}" dt="2023-05-31T07:44:59.593" v="5945" actId="20577"/>
        <pc:sldMkLst>
          <pc:docMk/>
          <pc:sldMk cId="3733152523" sldId="262"/>
        </pc:sldMkLst>
        <pc:spChg chg="add mod">
          <ac:chgData name="Guilherme Sousa" userId="149e623b-fb6c-4d90-a3c3-25393ed6e2ea" providerId="ADAL" clId="{CE4B78AB-34AF-48F9-9C9A-2CC9D28256E2}" dt="2023-05-30T23:50:24.172" v="1742" actId="20577"/>
          <ac:spMkLst>
            <pc:docMk/>
            <pc:sldMk cId="3733152523" sldId="262"/>
            <ac:spMk id="2" creationId="{BBFE75BD-F7A2-0B95-29A8-A1508B6F4644}"/>
          </ac:spMkLst>
        </pc:spChg>
        <pc:spChg chg="mod">
          <ac:chgData name="Guilherme Sousa" userId="149e623b-fb6c-4d90-a3c3-25393ed6e2ea" providerId="ADAL" clId="{CE4B78AB-34AF-48F9-9C9A-2CC9D28256E2}" dt="2023-05-30T23:50:35.243" v="1743" actId="207"/>
          <ac:spMkLst>
            <pc:docMk/>
            <pc:sldMk cId="3733152523" sldId="262"/>
            <ac:spMk id="36" creationId="{E9BEF8D4-49DB-8EC3-5BF5-8562F7E05D8E}"/>
          </ac:spMkLst>
        </pc:spChg>
      </pc:sldChg>
      <pc:sldChg chg="addSp delSp modSp new mod delAnim modAnim modNotesTx">
        <pc:chgData name="Guilherme Sousa" userId="149e623b-fb6c-4d90-a3c3-25393ed6e2ea" providerId="ADAL" clId="{CE4B78AB-34AF-48F9-9C9A-2CC9D28256E2}" dt="2023-06-01T06:51:56.481" v="10769" actId="20577"/>
        <pc:sldMkLst>
          <pc:docMk/>
          <pc:sldMk cId="3719941316" sldId="263"/>
        </pc:sldMkLst>
        <pc:spChg chg="mod">
          <ac:chgData name="Guilherme Sousa" userId="149e623b-fb6c-4d90-a3c3-25393ed6e2ea" providerId="ADAL" clId="{CE4B78AB-34AF-48F9-9C9A-2CC9D28256E2}" dt="2023-05-30T23:54:58.607" v="1803" actId="207"/>
          <ac:spMkLst>
            <pc:docMk/>
            <pc:sldMk cId="3719941316" sldId="263"/>
            <ac:spMk id="2" creationId="{5B7BB048-A25D-11C9-8259-0106C0EBD1F3}"/>
          </ac:spMkLst>
        </pc:spChg>
        <pc:spChg chg="del">
          <ac:chgData name="Guilherme Sousa" userId="149e623b-fb6c-4d90-a3c3-25393ed6e2ea" providerId="ADAL" clId="{CE4B78AB-34AF-48F9-9C9A-2CC9D28256E2}" dt="2023-05-30T08:45:33.515" v="1" actId="478"/>
          <ac:spMkLst>
            <pc:docMk/>
            <pc:sldMk cId="3719941316" sldId="263"/>
            <ac:spMk id="3" creationId="{471607F8-541B-94C6-BD26-E41028851F27}"/>
          </ac:spMkLst>
        </pc:spChg>
        <pc:spChg chg="add mod ord">
          <ac:chgData name="Guilherme Sousa" userId="149e623b-fb6c-4d90-a3c3-25393ed6e2ea" providerId="ADAL" clId="{CE4B78AB-34AF-48F9-9C9A-2CC9D28256E2}" dt="2023-06-01T00:58:57.986" v="10718" actId="1037"/>
          <ac:spMkLst>
            <pc:docMk/>
            <pc:sldMk cId="3719941316" sldId="263"/>
            <ac:spMk id="6" creationId="{D6B0D8AA-7695-5495-093D-82AADA57FA83}"/>
          </ac:spMkLst>
        </pc:spChg>
        <pc:spChg chg="add mod">
          <ac:chgData name="Guilherme Sousa" userId="149e623b-fb6c-4d90-a3c3-25393ed6e2ea" providerId="ADAL" clId="{CE4B78AB-34AF-48F9-9C9A-2CC9D28256E2}" dt="2023-06-01T00:58:57.986" v="10718" actId="1037"/>
          <ac:spMkLst>
            <pc:docMk/>
            <pc:sldMk cId="3719941316" sldId="263"/>
            <ac:spMk id="7" creationId="{CB2CEEC1-D41C-7CE2-C69D-49489D174FDB}"/>
          </ac:spMkLst>
        </pc:spChg>
        <pc:spChg chg="add del mod">
          <ac:chgData name="Guilherme Sousa" userId="149e623b-fb6c-4d90-a3c3-25393ed6e2ea" providerId="ADAL" clId="{CE4B78AB-34AF-48F9-9C9A-2CC9D28256E2}" dt="2023-05-30T09:15:33.609" v="70" actId="478"/>
          <ac:spMkLst>
            <pc:docMk/>
            <pc:sldMk cId="3719941316" sldId="263"/>
            <ac:spMk id="8" creationId="{C4207DBF-ECAA-7333-8698-7227D7AEE169}"/>
          </ac:spMkLst>
        </pc:spChg>
        <pc:spChg chg="add del mod">
          <ac:chgData name="Guilherme Sousa" userId="149e623b-fb6c-4d90-a3c3-25393ed6e2ea" providerId="ADAL" clId="{CE4B78AB-34AF-48F9-9C9A-2CC9D28256E2}" dt="2023-05-30T09:15:32.160" v="69" actId="478"/>
          <ac:spMkLst>
            <pc:docMk/>
            <pc:sldMk cId="3719941316" sldId="263"/>
            <ac:spMk id="9" creationId="{2185F650-802D-D446-C75F-89384BEE21E7}"/>
          </ac:spMkLst>
        </pc:spChg>
        <pc:spChg chg="add mod">
          <ac:chgData name="Guilherme Sousa" userId="149e623b-fb6c-4d90-a3c3-25393ed6e2ea" providerId="ADAL" clId="{CE4B78AB-34AF-48F9-9C9A-2CC9D28256E2}" dt="2023-06-01T00:58:57.986" v="10718" actId="1037"/>
          <ac:spMkLst>
            <pc:docMk/>
            <pc:sldMk cId="3719941316" sldId="263"/>
            <ac:spMk id="10" creationId="{F37279D8-C655-B790-B996-B166581394E3}"/>
          </ac:spMkLst>
        </pc:spChg>
        <pc:spChg chg="add mod">
          <ac:chgData name="Guilherme Sousa" userId="149e623b-fb6c-4d90-a3c3-25393ed6e2ea" providerId="ADAL" clId="{CE4B78AB-34AF-48F9-9C9A-2CC9D28256E2}" dt="2023-06-01T00:58:57.986" v="10718" actId="1037"/>
          <ac:spMkLst>
            <pc:docMk/>
            <pc:sldMk cId="3719941316" sldId="263"/>
            <ac:spMk id="11" creationId="{AD5E471B-00B1-C4CF-5362-D76CAF3825B0}"/>
          </ac:spMkLst>
        </pc:spChg>
        <pc:spChg chg="add del mod">
          <ac:chgData name="Guilherme Sousa" userId="149e623b-fb6c-4d90-a3c3-25393ed6e2ea" providerId="ADAL" clId="{CE4B78AB-34AF-48F9-9C9A-2CC9D28256E2}" dt="2023-05-30T09:31:50.800" v="255" actId="478"/>
          <ac:spMkLst>
            <pc:docMk/>
            <pc:sldMk cId="3719941316" sldId="263"/>
            <ac:spMk id="12" creationId="{ED3C1394-7FE6-E136-CA28-834A03C39C9C}"/>
          </ac:spMkLst>
        </pc:spChg>
        <pc:spChg chg="add mod">
          <ac:chgData name="Guilherme Sousa" userId="149e623b-fb6c-4d90-a3c3-25393ed6e2ea" providerId="ADAL" clId="{CE4B78AB-34AF-48F9-9C9A-2CC9D28256E2}" dt="2023-05-30T23:54:35.216" v="1769" actId="20577"/>
          <ac:spMkLst>
            <pc:docMk/>
            <pc:sldMk cId="3719941316" sldId="263"/>
            <ac:spMk id="21" creationId="{160BDFB8-53A3-DF15-7B4E-75D9AC737428}"/>
          </ac:spMkLst>
        </pc:spChg>
        <pc:grpChg chg="add del mod">
          <ac:chgData name="Guilherme Sousa" userId="149e623b-fb6c-4d90-a3c3-25393ed6e2ea" providerId="ADAL" clId="{CE4B78AB-34AF-48F9-9C9A-2CC9D28256E2}" dt="2023-05-30T09:59:05.445" v="353" actId="478"/>
          <ac:grpSpMkLst>
            <pc:docMk/>
            <pc:sldMk cId="3719941316" sldId="263"/>
            <ac:grpSpMk id="15" creationId="{F54A1A3E-45C7-09DA-9709-A6E15B86CAC6}"/>
          </ac:grpSpMkLst>
        </pc:grpChg>
        <pc:picChg chg="add mod">
          <ac:chgData name="Guilherme Sousa" userId="149e623b-fb6c-4d90-a3c3-25393ed6e2ea" providerId="ADAL" clId="{CE4B78AB-34AF-48F9-9C9A-2CC9D28256E2}" dt="2023-06-01T00:58:57.986" v="10718" actId="1037"/>
          <ac:picMkLst>
            <pc:docMk/>
            <pc:sldMk cId="3719941316" sldId="263"/>
            <ac:picMk id="4" creationId="{5A74E284-9A5A-EAB4-57B9-5341D741AA07}"/>
          </ac:picMkLst>
        </pc:picChg>
        <pc:picChg chg="add mod">
          <ac:chgData name="Guilherme Sousa" userId="149e623b-fb6c-4d90-a3c3-25393ed6e2ea" providerId="ADAL" clId="{CE4B78AB-34AF-48F9-9C9A-2CC9D28256E2}" dt="2023-06-01T00:58:57.986" v="10718" actId="1037"/>
          <ac:picMkLst>
            <pc:docMk/>
            <pc:sldMk cId="3719941316" sldId="263"/>
            <ac:picMk id="5" creationId="{1A0BE045-944B-8ADE-B50B-9CFFABA8D2C1}"/>
          </ac:picMkLst>
        </pc:picChg>
        <pc:picChg chg="add mod ord">
          <ac:chgData name="Guilherme Sousa" userId="149e623b-fb6c-4d90-a3c3-25393ed6e2ea" providerId="ADAL" clId="{CE4B78AB-34AF-48F9-9C9A-2CC9D28256E2}" dt="2023-06-01T00:58:57.986" v="10718" actId="1037"/>
          <ac:picMkLst>
            <pc:docMk/>
            <pc:sldMk cId="3719941316" sldId="263"/>
            <ac:picMk id="14" creationId="{D180E431-0A51-4C20-B3D1-3FDC08936EF0}"/>
          </ac:picMkLst>
        </pc:picChg>
        <pc:picChg chg="del mod ord topLvl modCrop">
          <ac:chgData name="Guilherme Sousa" userId="149e623b-fb6c-4d90-a3c3-25393ed6e2ea" providerId="ADAL" clId="{CE4B78AB-34AF-48F9-9C9A-2CC9D28256E2}" dt="2023-06-01T00:56:46.389" v="10637" actId="478"/>
          <ac:picMkLst>
            <pc:docMk/>
            <pc:sldMk cId="3719941316" sldId="263"/>
            <ac:picMk id="16" creationId="{BF0BCF20-B3C2-1EEC-AE70-21C22FE49965}"/>
          </ac:picMkLst>
        </pc:picChg>
        <pc:picChg chg="del mod topLvl">
          <ac:chgData name="Guilherme Sousa" userId="149e623b-fb6c-4d90-a3c3-25393ed6e2ea" providerId="ADAL" clId="{CE4B78AB-34AF-48F9-9C9A-2CC9D28256E2}" dt="2023-05-30T09:59:05.445" v="353" actId="478"/>
          <ac:picMkLst>
            <pc:docMk/>
            <pc:sldMk cId="3719941316" sldId="263"/>
            <ac:picMk id="17" creationId="{1176DEDB-F4B7-82FE-2A8E-873D350538C2}"/>
          </ac:picMkLst>
        </pc:picChg>
        <pc:picChg chg="add del mod modCrop">
          <ac:chgData name="Guilherme Sousa" userId="149e623b-fb6c-4d90-a3c3-25393ed6e2ea" providerId="ADAL" clId="{CE4B78AB-34AF-48F9-9C9A-2CC9D28256E2}" dt="2023-06-01T00:56:42.375" v="10635" actId="478"/>
          <ac:picMkLst>
            <pc:docMk/>
            <pc:sldMk cId="3719941316" sldId="263"/>
            <ac:picMk id="18" creationId="{7B289FE3-F93D-909E-1AA2-2ED9DFCB5DB7}"/>
          </ac:picMkLst>
        </pc:picChg>
        <pc:picChg chg="add del mod">
          <ac:chgData name="Guilherme Sousa" userId="149e623b-fb6c-4d90-a3c3-25393ed6e2ea" providerId="ADAL" clId="{CE4B78AB-34AF-48F9-9C9A-2CC9D28256E2}" dt="2023-06-01T00:56:44.771" v="10636" actId="478"/>
          <ac:picMkLst>
            <pc:docMk/>
            <pc:sldMk cId="3719941316" sldId="263"/>
            <ac:picMk id="20" creationId="{E1B93413-74C7-88D5-1F05-C6A7B58485A2}"/>
          </ac:picMkLst>
        </pc:picChg>
        <pc:picChg chg="add del mod">
          <ac:chgData name="Guilherme Sousa" userId="149e623b-fb6c-4d90-a3c3-25393ed6e2ea" providerId="ADAL" clId="{CE4B78AB-34AF-48F9-9C9A-2CC9D28256E2}" dt="2023-05-30T09:35:20.958" v="266" actId="478"/>
          <ac:picMkLst>
            <pc:docMk/>
            <pc:sldMk cId="3719941316" sldId="263"/>
            <ac:picMk id="1026" creationId="{47697777-0F67-C78C-0F9E-CDDC52C7E53E}"/>
          </ac:picMkLst>
        </pc:picChg>
      </pc:sldChg>
      <pc:sldChg chg="addSp delSp modSp new mod modAnim modNotesTx">
        <pc:chgData name="Guilherme Sousa" userId="149e623b-fb6c-4d90-a3c3-25393ed6e2ea" providerId="ADAL" clId="{CE4B78AB-34AF-48F9-9C9A-2CC9D28256E2}" dt="2023-06-01T06:52:19.278" v="10771" actId="20577"/>
        <pc:sldMkLst>
          <pc:docMk/>
          <pc:sldMk cId="3104711427" sldId="264"/>
        </pc:sldMkLst>
        <pc:spChg chg="del">
          <ac:chgData name="Guilherme Sousa" userId="149e623b-fb6c-4d90-a3c3-25393ed6e2ea" providerId="ADAL" clId="{CE4B78AB-34AF-48F9-9C9A-2CC9D28256E2}" dt="2023-05-30T11:36:24.269" v="727" actId="478"/>
          <ac:spMkLst>
            <pc:docMk/>
            <pc:sldMk cId="3104711427" sldId="264"/>
            <ac:spMk id="2" creationId="{7AD383D0-261C-9F8E-80E9-028642BD68BE}"/>
          </ac:spMkLst>
        </pc:spChg>
        <pc:spChg chg="del">
          <ac:chgData name="Guilherme Sousa" userId="149e623b-fb6c-4d90-a3c3-25393ed6e2ea" providerId="ADAL" clId="{CE4B78AB-34AF-48F9-9C9A-2CC9D28256E2}" dt="2023-05-30T10:18:30.376" v="378" actId="21"/>
          <ac:spMkLst>
            <pc:docMk/>
            <pc:sldMk cId="3104711427" sldId="264"/>
            <ac:spMk id="3" creationId="{30568392-8F1C-E56A-2F91-7E0AA35714FC}"/>
          </ac:spMkLst>
        </pc:spChg>
        <pc:spChg chg="add mod">
          <ac:chgData name="Guilherme Sousa" userId="149e623b-fb6c-4d90-a3c3-25393ed6e2ea" providerId="ADAL" clId="{CE4B78AB-34AF-48F9-9C9A-2CC9D28256E2}" dt="2023-05-30T11:53:19.984" v="1099" actId="1036"/>
          <ac:spMkLst>
            <pc:docMk/>
            <pc:sldMk cId="3104711427" sldId="264"/>
            <ac:spMk id="4" creationId="{804FC032-2CD9-A2ED-4137-9F0BD4149A75}"/>
          </ac:spMkLst>
        </pc:spChg>
        <pc:spChg chg="add mod">
          <ac:chgData name="Guilherme Sousa" userId="149e623b-fb6c-4d90-a3c3-25393ed6e2ea" providerId="ADAL" clId="{CE4B78AB-34AF-48F9-9C9A-2CC9D28256E2}" dt="2023-05-31T00:10:33.078" v="1946" actId="113"/>
          <ac:spMkLst>
            <pc:docMk/>
            <pc:sldMk cId="3104711427" sldId="264"/>
            <ac:spMk id="6" creationId="{491503D0-8FF7-5BBB-D613-352B2F099DD5}"/>
          </ac:spMkLst>
        </pc:spChg>
        <pc:spChg chg="add mod">
          <ac:chgData name="Guilherme Sousa" userId="149e623b-fb6c-4d90-a3c3-25393ed6e2ea" providerId="ADAL" clId="{CE4B78AB-34AF-48F9-9C9A-2CC9D28256E2}" dt="2023-05-31T00:10:28.187" v="1945" actId="113"/>
          <ac:spMkLst>
            <pc:docMk/>
            <pc:sldMk cId="3104711427" sldId="264"/>
            <ac:spMk id="7" creationId="{B147B133-087E-CDB0-5F0F-7E4D936B41C5}"/>
          </ac:spMkLst>
        </pc:spChg>
        <pc:spChg chg="add mod">
          <ac:chgData name="Guilherme Sousa" userId="149e623b-fb6c-4d90-a3c3-25393ed6e2ea" providerId="ADAL" clId="{CE4B78AB-34AF-48F9-9C9A-2CC9D28256E2}" dt="2023-05-31T00:10:24.730" v="1944" actId="113"/>
          <ac:spMkLst>
            <pc:docMk/>
            <pc:sldMk cId="3104711427" sldId="264"/>
            <ac:spMk id="8" creationId="{8DDC968D-57A1-E652-EAD9-4BF3D5DA424C}"/>
          </ac:spMkLst>
        </pc:spChg>
        <pc:spChg chg="add mod">
          <ac:chgData name="Guilherme Sousa" userId="149e623b-fb6c-4d90-a3c3-25393ed6e2ea" providerId="ADAL" clId="{CE4B78AB-34AF-48F9-9C9A-2CC9D28256E2}" dt="2023-05-30T23:58:10.850" v="1836" actId="207"/>
          <ac:spMkLst>
            <pc:docMk/>
            <pc:sldMk cId="3104711427" sldId="264"/>
            <ac:spMk id="9" creationId="{318E16E0-91FB-4475-FEF6-74B4323A286D}"/>
          </ac:spMkLst>
        </pc:spChg>
        <pc:spChg chg="add mod">
          <ac:chgData name="Guilherme Sousa" userId="149e623b-fb6c-4d90-a3c3-25393ed6e2ea" providerId="ADAL" clId="{CE4B78AB-34AF-48F9-9C9A-2CC9D28256E2}" dt="2023-05-31T00:06:55.849" v="1916" actId="207"/>
          <ac:spMkLst>
            <pc:docMk/>
            <pc:sldMk cId="3104711427" sldId="264"/>
            <ac:spMk id="10" creationId="{EDDEC86F-0DBD-C5AA-2540-327BD1D81469}"/>
          </ac:spMkLst>
        </pc:spChg>
        <pc:spChg chg="add mod">
          <ac:chgData name="Guilherme Sousa" userId="149e623b-fb6c-4d90-a3c3-25393ed6e2ea" providerId="ADAL" clId="{CE4B78AB-34AF-48F9-9C9A-2CC9D28256E2}" dt="2023-05-31T00:10:15.713" v="1942" actId="113"/>
          <ac:spMkLst>
            <pc:docMk/>
            <pc:sldMk cId="3104711427" sldId="264"/>
            <ac:spMk id="12" creationId="{1FFC6524-3C02-E9A1-21C1-0559A5C3FE84}"/>
          </ac:spMkLst>
        </pc:spChg>
        <pc:spChg chg="add mod">
          <ac:chgData name="Guilherme Sousa" userId="149e623b-fb6c-4d90-a3c3-25393ed6e2ea" providerId="ADAL" clId="{CE4B78AB-34AF-48F9-9C9A-2CC9D28256E2}" dt="2023-06-01T01:05:46.612" v="10748" actId="20577"/>
          <ac:spMkLst>
            <pc:docMk/>
            <pc:sldMk cId="3104711427" sldId="264"/>
            <ac:spMk id="13" creationId="{4E9E3382-8407-41A1-FDD9-5ACDAC0DE445}"/>
          </ac:spMkLst>
        </pc:spChg>
        <pc:spChg chg="add del mod">
          <ac:chgData name="Guilherme Sousa" userId="149e623b-fb6c-4d90-a3c3-25393ed6e2ea" providerId="ADAL" clId="{CE4B78AB-34AF-48F9-9C9A-2CC9D28256E2}" dt="2023-05-30T12:07:21.244" v="1370"/>
          <ac:spMkLst>
            <pc:docMk/>
            <pc:sldMk cId="3104711427" sldId="264"/>
            <ac:spMk id="14" creationId="{64B1406E-7DD7-588B-533A-F3049B4C6C4F}"/>
          </ac:spMkLst>
        </pc:spChg>
        <pc:spChg chg="add mod">
          <ac:chgData name="Guilherme Sousa" userId="149e623b-fb6c-4d90-a3c3-25393ed6e2ea" providerId="ADAL" clId="{CE4B78AB-34AF-48F9-9C9A-2CC9D28256E2}" dt="2023-05-31T00:10:21.332" v="1943" actId="113"/>
          <ac:spMkLst>
            <pc:docMk/>
            <pc:sldMk cId="3104711427" sldId="264"/>
            <ac:spMk id="15" creationId="{6B5887E4-D79B-E690-A810-C974D717D7A0}"/>
          </ac:spMkLst>
        </pc:spChg>
        <pc:spChg chg="add mod">
          <ac:chgData name="Guilherme Sousa" userId="149e623b-fb6c-4d90-a3c3-25393ed6e2ea" providerId="ADAL" clId="{CE4B78AB-34AF-48F9-9C9A-2CC9D28256E2}" dt="2023-05-30T23:57:25.982" v="1824" actId="20577"/>
          <ac:spMkLst>
            <pc:docMk/>
            <pc:sldMk cId="3104711427" sldId="264"/>
            <ac:spMk id="17" creationId="{FC0F9898-EFB1-A0CB-5E7C-7B0329652C5D}"/>
          </ac:spMkLst>
        </pc:spChg>
        <pc:picChg chg="add mod">
          <ac:chgData name="Guilherme Sousa" userId="149e623b-fb6c-4d90-a3c3-25393ed6e2ea" providerId="ADAL" clId="{CE4B78AB-34AF-48F9-9C9A-2CC9D28256E2}" dt="2023-05-30T11:53:19.984" v="1099" actId="1036"/>
          <ac:picMkLst>
            <pc:docMk/>
            <pc:sldMk cId="3104711427" sldId="264"/>
            <ac:picMk id="5" creationId="{BA743F88-83D3-4A12-8B63-253FBB4E5B2F}"/>
          </ac:picMkLst>
        </pc:picChg>
        <pc:picChg chg="add del mod">
          <ac:chgData name="Guilherme Sousa" userId="149e623b-fb6c-4d90-a3c3-25393ed6e2ea" providerId="ADAL" clId="{CE4B78AB-34AF-48F9-9C9A-2CC9D28256E2}" dt="2023-05-30T12:11:09.539" v="1492" actId="478"/>
          <ac:picMkLst>
            <pc:docMk/>
            <pc:sldMk cId="3104711427" sldId="264"/>
            <ac:picMk id="11" creationId="{ADE2C5FE-B4B9-4F72-B9D0-70026966AA9A}"/>
          </ac:picMkLst>
        </pc:picChg>
        <pc:picChg chg="add mod modCrop">
          <ac:chgData name="Guilherme Sousa" userId="149e623b-fb6c-4d90-a3c3-25393ed6e2ea" providerId="ADAL" clId="{CE4B78AB-34AF-48F9-9C9A-2CC9D28256E2}" dt="2023-05-30T12:13:13.324" v="1501" actId="1076"/>
          <ac:picMkLst>
            <pc:docMk/>
            <pc:sldMk cId="3104711427" sldId="264"/>
            <ac:picMk id="16" creationId="{2E5FDC51-9FD3-32F0-7EEF-8C6EA00B25FC}"/>
          </ac:picMkLst>
        </pc:picChg>
      </pc:sldChg>
      <pc:sldChg chg="addSp delSp modSp new mod addAnim delAnim modAnim modNotesTx">
        <pc:chgData name="Guilherme Sousa" userId="149e623b-fb6c-4d90-a3c3-25393ed6e2ea" providerId="ADAL" clId="{CE4B78AB-34AF-48F9-9C9A-2CC9D28256E2}" dt="2023-06-01T06:55:38.498" v="11487" actId="20577"/>
        <pc:sldMkLst>
          <pc:docMk/>
          <pc:sldMk cId="593229539" sldId="265"/>
        </pc:sldMkLst>
        <pc:spChg chg="del">
          <ac:chgData name="Guilherme Sousa" userId="149e623b-fb6c-4d90-a3c3-25393ed6e2ea" providerId="ADAL" clId="{CE4B78AB-34AF-48F9-9C9A-2CC9D28256E2}" dt="2023-05-30T12:48:54.121" v="1504" actId="478"/>
          <ac:spMkLst>
            <pc:docMk/>
            <pc:sldMk cId="593229539" sldId="265"/>
            <ac:spMk id="2" creationId="{D9306A44-CB10-7D4D-882B-CBF983111B80}"/>
          </ac:spMkLst>
        </pc:spChg>
        <pc:spChg chg="add mod">
          <ac:chgData name="Guilherme Sousa" userId="149e623b-fb6c-4d90-a3c3-25393ed6e2ea" providerId="ADAL" clId="{CE4B78AB-34AF-48F9-9C9A-2CC9D28256E2}" dt="2023-05-31T23:19:09.897" v="9150" actId="1038"/>
          <ac:spMkLst>
            <pc:docMk/>
            <pc:sldMk cId="593229539" sldId="265"/>
            <ac:spMk id="3" creationId="{5689FDFF-2A4A-3E63-696F-061392176FBE}"/>
          </ac:spMkLst>
        </pc:spChg>
        <pc:spChg chg="del">
          <ac:chgData name="Guilherme Sousa" userId="149e623b-fb6c-4d90-a3c3-25393ed6e2ea" providerId="ADAL" clId="{CE4B78AB-34AF-48F9-9C9A-2CC9D28256E2}" dt="2023-05-30T12:48:51.366" v="1503" actId="478"/>
          <ac:spMkLst>
            <pc:docMk/>
            <pc:sldMk cId="593229539" sldId="265"/>
            <ac:spMk id="3" creationId="{CB1EBC23-C49A-EF7B-3A9C-3977B9B1C0B0}"/>
          </ac:spMkLst>
        </pc:spChg>
        <pc:spChg chg="add mod">
          <ac:chgData name="Guilherme Sousa" userId="149e623b-fb6c-4d90-a3c3-25393ed6e2ea" providerId="ADAL" clId="{CE4B78AB-34AF-48F9-9C9A-2CC9D28256E2}" dt="2023-05-31T23:04:13.307" v="8743" actId="20577"/>
          <ac:spMkLst>
            <pc:docMk/>
            <pc:sldMk cId="593229539" sldId="265"/>
            <ac:spMk id="4" creationId="{387F161D-C461-9E72-C7F2-93A86D0F5DAD}"/>
          </ac:spMkLst>
        </pc:spChg>
        <pc:graphicFrameChg chg="add mod modGraphic">
          <ac:chgData name="Guilherme Sousa" userId="149e623b-fb6c-4d90-a3c3-25393ed6e2ea" providerId="ADAL" clId="{CE4B78AB-34AF-48F9-9C9A-2CC9D28256E2}" dt="2023-05-31T23:19:03.785" v="9143" actId="2062"/>
          <ac:graphicFrameMkLst>
            <pc:docMk/>
            <pc:sldMk cId="593229539" sldId="265"/>
            <ac:graphicFrameMk id="5" creationId="{2108B454-B2BF-4A66-0913-669598E3B401}"/>
          </ac:graphicFrameMkLst>
        </pc:graphicFrameChg>
        <pc:graphicFrameChg chg="add del mod modGraphic">
          <ac:chgData name="Guilherme Sousa" userId="149e623b-fb6c-4d90-a3c3-25393ed6e2ea" providerId="ADAL" clId="{CE4B78AB-34AF-48F9-9C9A-2CC9D28256E2}" dt="2023-05-31T23:21:09.343" v="9158" actId="1076"/>
          <ac:graphicFrameMkLst>
            <pc:docMk/>
            <pc:sldMk cId="593229539" sldId="265"/>
            <ac:graphicFrameMk id="6" creationId="{DB7045A8-19F1-2DBE-4631-B8BDF1784167}"/>
          </ac:graphicFrameMkLst>
        </pc:graphicFrameChg>
        <pc:picChg chg="add mod">
          <ac:chgData name="Guilherme Sousa" userId="149e623b-fb6c-4d90-a3c3-25393ed6e2ea" providerId="ADAL" clId="{CE4B78AB-34AF-48F9-9C9A-2CC9D28256E2}" dt="2023-05-31T23:06:12.083" v="8752" actId="1076"/>
          <ac:picMkLst>
            <pc:docMk/>
            <pc:sldMk cId="593229539" sldId="265"/>
            <ac:picMk id="2" creationId="{8C8B4EF0-6A6E-7847-32CB-EC93D3A62F72}"/>
          </ac:picMkLst>
        </pc:picChg>
        <pc:picChg chg="add mod">
          <ac:chgData name="Guilherme Sousa" userId="149e623b-fb6c-4d90-a3c3-25393ed6e2ea" providerId="ADAL" clId="{CE4B78AB-34AF-48F9-9C9A-2CC9D28256E2}" dt="2023-05-31T23:22:41.600" v="9176" actId="1076"/>
          <ac:picMkLst>
            <pc:docMk/>
            <pc:sldMk cId="593229539" sldId="265"/>
            <ac:picMk id="7" creationId="{C6D3AE7A-AA97-EBF7-1B5F-9D9E6F2575BD}"/>
          </ac:picMkLst>
        </pc:picChg>
        <pc:picChg chg="add del mod">
          <ac:chgData name="Guilherme Sousa" userId="149e623b-fb6c-4d90-a3c3-25393ed6e2ea" providerId="ADAL" clId="{CE4B78AB-34AF-48F9-9C9A-2CC9D28256E2}" dt="2023-06-01T01:08:34.728" v="10749" actId="478"/>
          <ac:picMkLst>
            <pc:docMk/>
            <pc:sldMk cId="593229539" sldId="265"/>
            <ac:picMk id="9" creationId="{1636FF29-F3C2-1C70-3C3A-ADBA372DA45B}"/>
          </ac:picMkLst>
        </pc:picChg>
        <pc:picChg chg="add mod">
          <ac:chgData name="Guilherme Sousa" userId="149e623b-fb6c-4d90-a3c3-25393ed6e2ea" providerId="ADAL" clId="{CE4B78AB-34AF-48F9-9C9A-2CC9D28256E2}" dt="2023-06-01T01:03:34.316" v="10744" actId="1076"/>
          <ac:picMkLst>
            <pc:docMk/>
            <pc:sldMk cId="593229539" sldId="265"/>
            <ac:picMk id="11" creationId="{8C6F4AFB-3566-FC73-B800-12473CC24CFE}"/>
          </ac:picMkLst>
        </pc:picChg>
        <pc:picChg chg="add mod">
          <ac:chgData name="Guilherme Sousa" userId="149e623b-fb6c-4d90-a3c3-25393ed6e2ea" providerId="ADAL" clId="{CE4B78AB-34AF-48F9-9C9A-2CC9D28256E2}" dt="2023-06-01T01:08:53.143" v="10755" actId="1076"/>
          <ac:picMkLst>
            <pc:docMk/>
            <pc:sldMk cId="593229539" sldId="265"/>
            <ac:picMk id="13" creationId="{75152B23-45C0-28A2-600E-50B6239303AC}"/>
          </ac:picMkLst>
        </pc:picChg>
      </pc:sldChg>
      <pc:sldChg chg="addSp delSp modSp add mod addAnim delAnim modAnim modNotesTx">
        <pc:chgData name="Guilherme Sousa" userId="149e623b-fb6c-4d90-a3c3-25393ed6e2ea" providerId="ADAL" clId="{CE4B78AB-34AF-48F9-9C9A-2CC9D28256E2}" dt="2023-06-01T06:58:26.270" v="12213" actId="20577"/>
        <pc:sldMkLst>
          <pc:docMk/>
          <pc:sldMk cId="2908129398" sldId="266"/>
        </pc:sldMkLst>
        <pc:spChg chg="mod">
          <ac:chgData name="Guilherme Sousa" userId="149e623b-fb6c-4d90-a3c3-25393ed6e2ea" providerId="ADAL" clId="{CE4B78AB-34AF-48F9-9C9A-2CC9D28256E2}" dt="2023-05-31T23:29:38.758" v="9190" actId="20577"/>
          <ac:spMkLst>
            <pc:docMk/>
            <pc:sldMk cId="2908129398" sldId="266"/>
            <ac:spMk id="3" creationId="{5689FDFF-2A4A-3E63-696F-061392176FBE}"/>
          </ac:spMkLst>
        </pc:spChg>
        <pc:spChg chg="mod">
          <ac:chgData name="Guilherme Sousa" userId="149e623b-fb6c-4d90-a3c3-25393ed6e2ea" providerId="ADAL" clId="{CE4B78AB-34AF-48F9-9C9A-2CC9D28256E2}" dt="2023-05-31T23:34:33.141" v="9251" actId="20577"/>
          <ac:spMkLst>
            <pc:docMk/>
            <pc:sldMk cId="2908129398" sldId="266"/>
            <ac:spMk id="4" creationId="{387F161D-C461-9E72-C7F2-93A86D0F5DAD}"/>
          </ac:spMkLst>
        </pc:spChg>
        <pc:graphicFrameChg chg="modGraphic">
          <ac:chgData name="Guilherme Sousa" userId="149e623b-fb6c-4d90-a3c3-25393ed6e2ea" providerId="ADAL" clId="{CE4B78AB-34AF-48F9-9C9A-2CC9D28256E2}" dt="2023-05-31T23:38:46.989" v="9447" actId="20577"/>
          <ac:graphicFrameMkLst>
            <pc:docMk/>
            <pc:sldMk cId="2908129398" sldId="266"/>
            <ac:graphicFrameMk id="5" creationId="{2108B454-B2BF-4A66-0913-669598E3B401}"/>
          </ac:graphicFrameMkLst>
        </pc:graphicFrameChg>
        <pc:graphicFrameChg chg="del mod modGraphic">
          <ac:chgData name="Guilherme Sousa" userId="149e623b-fb6c-4d90-a3c3-25393ed6e2ea" providerId="ADAL" clId="{CE4B78AB-34AF-48F9-9C9A-2CC9D28256E2}" dt="2023-05-31T23:38:54.360" v="9448" actId="478"/>
          <ac:graphicFrameMkLst>
            <pc:docMk/>
            <pc:sldMk cId="2908129398" sldId="266"/>
            <ac:graphicFrameMk id="6" creationId="{DB7045A8-19F1-2DBE-4631-B8BDF1784167}"/>
          </ac:graphicFrameMkLst>
        </pc:graphicFrameChg>
        <pc:graphicFrameChg chg="add mod modGraphic">
          <ac:chgData name="Guilherme Sousa" userId="149e623b-fb6c-4d90-a3c3-25393ed6e2ea" providerId="ADAL" clId="{CE4B78AB-34AF-48F9-9C9A-2CC9D28256E2}" dt="2023-05-31T23:39:15.968" v="9451" actId="1076"/>
          <ac:graphicFrameMkLst>
            <pc:docMk/>
            <pc:sldMk cId="2908129398" sldId="266"/>
            <ac:graphicFrameMk id="11" creationId="{37731779-EB88-64FD-3507-73D8E994EB71}"/>
          </ac:graphicFrameMkLst>
        </pc:graphicFrameChg>
        <pc:picChg chg="del">
          <ac:chgData name="Guilherme Sousa" userId="149e623b-fb6c-4d90-a3c3-25393ed6e2ea" providerId="ADAL" clId="{CE4B78AB-34AF-48F9-9C9A-2CC9D28256E2}" dt="2023-05-31T23:33:22.353" v="9219" actId="478"/>
          <ac:picMkLst>
            <pc:docMk/>
            <pc:sldMk cId="2908129398" sldId="266"/>
            <ac:picMk id="2" creationId="{8C8B4EF0-6A6E-7847-32CB-EC93D3A62F72}"/>
          </ac:picMkLst>
        </pc:picChg>
        <pc:picChg chg="mod ord">
          <ac:chgData name="Guilherme Sousa" userId="149e623b-fb6c-4d90-a3c3-25393ed6e2ea" providerId="ADAL" clId="{CE4B78AB-34AF-48F9-9C9A-2CC9D28256E2}" dt="2023-05-31T23:39:28.294" v="9454" actId="1076"/>
          <ac:picMkLst>
            <pc:docMk/>
            <pc:sldMk cId="2908129398" sldId="266"/>
            <ac:picMk id="7" creationId="{C6D3AE7A-AA97-EBF7-1B5F-9D9E6F2575BD}"/>
          </ac:picMkLst>
        </pc:picChg>
        <pc:picChg chg="del mod">
          <ac:chgData name="Guilherme Sousa" userId="149e623b-fb6c-4d90-a3c3-25393ed6e2ea" providerId="ADAL" clId="{CE4B78AB-34AF-48F9-9C9A-2CC9D28256E2}" dt="2023-05-31T23:40:09.411" v="9459" actId="478"/>
          <ac:picMkLst>
            <pc:docMk/>
            <pc:sldMk cId="2908129398" sldId="266"/>
            <ac:picMk id="9" creationId="{1636FF29-F3C2-1C70-3C3A-ADBA372DA45B}"/>
          </ac:picMkLst>
        </pc:picChg>
        <pc:picChg chg="add del mod">
          <ac:chgData name="Guilherme Sousa" userId="149e623b-fb6c-4d90-a3c3-25393ed6e2ea" providerId="ADAL" clId="{CE4B78AB-34AF-48F9-9C9A-2CC9D28256E2}" dt="2023-05-31T23:40:11.604" v="9460" actId="478"/>
          <ac:picMkLst>
            <pc:docMk/>
            <pc:sldMk cId="2908129398" sldId="266"/>
            <ac:picMk id="10" creationId="{EC4129FF-D741-B0DC-8DE4-64E3F62DD7B1}"/>
          </ac:picMkLst>
        </pc:picChg>
        <pc:picChg chg="add mod modCrop">
          <ac:chgData name="Guilherme Sousa" userId="149e623b-fb6c-4d90-a3c3-25393ed6e2ea" providerId="ADAL" clId="{CE4B78AB-34AF-48F9-9C9A-2CC9D28256E2}" dt="2023-05-31T23:43:21.714" v="9471" actId="14100"/>
          <ac:picMkLst>
            <pc:docMk/>
            <pc:sldMk cId="2908129398" sldId="266"/>
            <ac:picMk id="13" creationId="{8EAA6172-1AC5-8E27-1875-455F767A6075}"/>
          </ac:picMkLst>
        </pc:picChg>
        <pc:picChg chg="add mod">
          <ac:chgData name="Guilherme Sousa" userId="149e623b-fb6c-4d90-a3c3-25393ed6e2ea" providerId="ADAL" clId="{CE4B78AB-34AF-48F9-9C9A-2CC9D28256E2}" dt="2023-06-01T06:49:20.157" v="10761" actId="1076"/>
          <ac:picMkLst>
            <pc:docMk/>
            <pc:sldMk cId="2908129398" sldId="266"/>
            <ac:picMk id="15" creationId="{CFEEA855-7EBA-DB2C-AB0E-6DC6EA26D12C}"/>
          </ac:picMkLst>
        </pc:picChg>
      </pc:sldChg>
      <pc:sldChg chg="addSp delSp modSp new mod delAnim modAnim modNotesTx">
        <pc:chgData name="Guilherme Sousa" userId="149e623b-fb6c-4d90-a3c3-25393ed6e2ea" providerId="ADAL" clId="{CE4B78AB-34AF-48F9-9C9A-2CC9D28256E2}" dt="2023-06-01T07:00:12.645" v="12592" actId="20577"/>
        <pc:sldMkLst>
          <pc:docMk/>
          <pc:sldMk cId="1352406867" sldId="267"/>
        </pc:sldMkLst>
        <pc:spChg chg="del">
          <ac:chgData name="Guilherme Sousa" userId="149e623b-fb6c-4d90-a3c3-25393ed6e2ea" providerId="ADAL" clId="{CE4B78AB-34AF-48F9-9C9A-2CC9D28256E2}" dt="2023-05-31T23:46:54.123" v="9474" actId="478"/>
          <ac:spMkLst>
            <pc:docMk/>
            <pc:sldMk cId="1352406867" sldId="267"/>
            <ac:spMk id="2" creationId="{DD2BB251-9D2E-445F-0D41-C7FE519C1B7E}"/>
          </ac:spMkLst>
        </pc:spChg>
        <pc:spChg chg="del">
          <ac:chgData name="Guilherme Sousa" userId="149e623b-fb6c-4d90-a3c3-25393ed6e2ea" providerId="ADAL" clId="{CE4B78AB-34AF-48F9-9C9A-2CC9D28256E2}" dt="2023-05-31T23:46:51.370" v="9473"/>
          <ac:spMkLst>
            <pc:docMk/>
            <pc:sldMk cId="1352406867" sldId="267"/>
            <ac:spMk id="3" creationId="{0C0AED0D-123D-36E1-EF06-3AA9BCD0D5AF}"/>
          </ac:spMkLst>
        </pc:spChg>
        <pc:spChg chg="add mod">
          <ac:chgData name="Guilherme Sousa" userId="149e623b-fb6c-4d90-a3c3-25393ed6e2ea" providerId="ADAL" clId="{CE4B78AB-34AF-48F9-9C9A-2CC9D28256E2}" dt="2023-05-31T23:55:09.396" v="9579" actId="20577"/>
          <ac:spMkLst>
            <pc:docMk/>
            <pc:sldMk cId="1352406867" sldId="267"/>
            <ac:spMk id="5" creationId="{91EE80FA-E3D2-B9C1-1472-F2062EA25167}"/>
          </ac:spMkLst>
        </pc:spChg>
        <pc:spChg chg="add del mod">
          <ac:chgData name="Guilherme Sousa" userId="149e623b-fb6c-4d90-a3c3-25393ed6e2ea" providerId="ADAL" clId="{CE4B78AB-34AF-48F9-9C9A-2CC9D28256E2}" dt="2023-05-31T23:55:13.398" v="9580" actId="478"/>
          <ac:spMkLst>
            <pc:docMk/>
            <pc:sldMk cId="1352406867" sldId="267"/>
            <ac:spMk id="7" creationId="{A3E6999C-80A1-AF66-0C3F-00C0E6A767B4}"/>
          </ac:spMkLst>
        </pc:spChg>
        <pc:spChg chg="add mod">
          <ac:chgData name="Guilherme Sousa" userId="149e623b-fb6c-4d90-a3c3-25393ed6e2ea" providerId="ADAL" clId="{CE4B78AB-34AF-48F9-9C9A-2CC9D28256E2}" dt="2023-06-01T00:01:13.236" v="9635" actId="20577"/>
          <ac:spMkLst>
            <pc:docMk/>
            <pc:sldMk cId="1352406867" sldId="267"/>
            <ac:spMk id="11" creationId="{103459E0-BCA2-B5FA-AD46-A3B3F0E1925F}"/>
          </ac:spMkLst>
        </pc:spChg>
        <pc:graphicFrameChg chg="add mod modGraphic">
          <ac:chgData name="Guilherme Sousa" userId="149e623b-fb6c-4d90-a3c3-25393ed6e2ea" providerId="ADAL" clId="{CE4B78AB-34AF-48F9-9C9A-2CC9D28256E2}" dt="2023-05-31T23:52:35.947" v="9549" actId="1076"/>
          <ac:graphicFrameMkLst>
            <pc:docMk/>
            <pc:sldMk cId="1352406867" sldId="267"/>
            <ac:graphicFrameMk id="4" creationId="{251D113B-FB05-0EC1-1E7E-EB1EAFB45A9C}"/>
          </ac:graphicFrameMkLst>
        </pc:graphicFrameChg>
        <pc:graphicFrameChg chg="add mod">
          <ac:chgData name="Guilherme Sousa" userId="149e623b-fb6c-4d90-a3c3-25393ed6e2ea" providerId="ADAL" clId="{CE4B78AB-34AF-48F9-9C9A-2CC9D28256E2}" dt="2023-05-31T23:55:35.175" v="9583" actId="1076"/>
          <ac:graphicFrameMkLst>
            <pc:docMk/>
            <pc:sldMk cId="1352406867" sldId="267"/>
            <ac:graphicFrameMk id="10" creationId="{95FBD5DB-EE0B-997C-4E1E-77618557AD1D}"/>
          </ac:graphicFrameMkLst>
        </pc:graphicFrameChg>
        <pc:picChg chg="add mod">
          <ac:chgData name="Guilherme Sousa" userId="149e623b-fb6c-4d90-a3c3-25393ed6e2ea" providerId="ADAL" clId="{CE4B78AB-34AF-48F9-9C9A-2CC9D28256E2}" dt="2023-05-31T23:55:23.070" v="9582" actId="1076"/>
          <ac:picMkLst>
            <pc:docMk/>
            <pc:sldMk cId="1352406867" sldId="267"/>
            <ac:picMk id="6" creationId="{94D6A028-F60C-541A-2205-3E671811E5ED}"/>
          </ac:picMkLst>
        </pc:picChg>
        <pc:picChg chg="add del mod">
          <ac:chgData name="Guilherme Sousa" userId="149e623b-fb6c-4d90-a3c3-25393ed6e2ea" providerId="ADAL" clId="{CE4B78AB-34AF-48F9-9C9A-2CC9D28256E2}" dt="2023-06-01T00:00:56.256" v="9632" actId="478"/>
          <ac:picMkLst>
            <pc:docMk/>
            <pc:sldMk cId="1352406867" sldId="267"/>
            <ac:picMk id="9" creationId="{D34FC7F7-3D29-AB16-D1FA-971CB4BF0C07}"/>
          </ac:picMkLst>
        </pc:picChg>
      </pc:sldChg>
      <pc:sldChg chg="addSp delSp modSp add mod delAnim modAnim modNotesTx">
        <pc:chgData name="Guilherme Sousa" userId="149e623b-fb6c-4d90-a3c3-25393ed6e2ea" providerId="ADAL" clId="{CE4B78AB-34AF-48F9-9C9A-2CC9D28256E2}" dt="2023-06-01T07:03:09.594" v="13362" actId="20577"/>
        <pc:sldMkLst>
          <pc:docMk/>
          <pc:sldMk cId="1188076808" sldId="268"/>
        </pc:sldMkLst>
        <pc:spChg chg="add del mod">
          <ac:chgData name="Guilherme Sousa" userId="149e623b-fb6c-4d90-a3c3-25393ed6e2ea" providerId="ADAL" clId="{CE4B78AB-34AF-48F9-9C9A-2CC9D28256E2}" dt="2023-05-31T23:56:33.512" v="9588" actId="478"/>
          <ac:spMkLst>
            <pc:docMk/>
            <pc:sldMk cId="1188076808" sldId="268"/>
            <ac:spMk id="3" creationId="{F19F9E65-2103-C1A8-4026-45ECA73F53FE}"/>
          </ac:spMkLst>
        </pc:spChg>
        <pc:spChg chg="add mod">
          <ac:chgData name="Guilherme Sousa" userId="149e623b-fb6c-4d90-a3c3-25393ed6e2ea" providerId="ADAL" clId="{CE4B78AB-34AF-48F9-9C9A-2CC9D28256E2}" dt="2023-06-01T00:00:21.559" v="9628" actId="1076"/>
          <ac:spMkLst>
            <pc:docMk/>
            <pc:sldMk cId="1188076808" sldId="268"/>
            <ac:spMk id="7" creationId="{9B14AB94-C610-6ED7-0887-B2CECEAA8765}"/>
          </ac:spMkLst>
        </pc:spChg>
        <pc:spChg chg="add mod">
          <ac:chgData name="Guilherme Sousa" userId="149e623b-fb6c-4d90-a3c3-25393ed6e2ea" providerId="ADAL" clId="{CE4B78AB-34AF-48F9-9C9A-2CC9D28256E2}" dt="2023-06-01T00:00:15.407" v="9627" actId="1076"/>
          <ac:spMkLst>
            <pc:docMk/>
            <pc:sldMk cId="1188076808" sldId="268"/>
            <ac:spMk id="8" creationId="{943B48C4-7653-5769-4F18-D9D86E2F3773}"/>
          </ac:spMkLst>
        </pc:spChg>
        <pc:spChg chg="add mod">
          <ac:chgData name="Guilherme Sousa" userId="149e623b-fb6c-4d90-a3c3-25393ed6e2ea" providerId="ADAL" clId="{CE4B78AB-34AF-48F9-9C9A-2CC9D28256E2}" dt="2023-06-01T00:01:19.758" v="9638" actId="20577"/>
          <ac:spMkLst>
            <pc:docMk/>
            <pc:sldMk cId="1188076808" sldId="268"/>
            <ac:spMk id="13" creationId="{7B69FF6F-B03A-682E-B318-0A507AEA8581}"/>
          </ac:spMkLst>
        </pc:spChg>
        <pc:graphicFrameChg chg="del">
          <ac:chgData name="Guilherme Sousa" userId="149e623b-fb6c-4d90-a3c3-25393ed6e2ea" providerId="ADAL" clId="{CE4B78AB-34AF-48F9-9C9A-2CC9D28256E2}" dt="2023-05-31T23:56:29.133" v="9586" actId="478"/>
          <ac:graphicFrameMkLst>
            <pc:docMk/>
            <pc:sldMk cId="1188076808" sldId="268"/>
            <ac:graphicFrameMk id="4" creationId="{251D113B-FB05-0EC1-1E7E-EB1EAFB45A9C}"/>
          </ac:graphicFrameMkLst>
        </pc:graphicFrameChg>
        <pc:graphicFrameChg chg="del">
          <ac:chgData name="Guilherme Sousa" userId="149e623b-fb6c-4d90-a3c3-25393ed6e2ea" providerId="ADAL" clId="{CE4B78AB-34AF-48F9-9C9A-2CC9D28256E2}" dt="2023-05-31T23:56:26.653" v="9585" actId="478"/>
          <ac:graphicFrameMkLst>
            <pc:docMk/>
            <pc:sldMk cId="1188076808" sldId="268"/>
            <ac:graphicFrameMk id="10" creationId="{95FBD5DB-EE0B-997C-4E1E-77618557AD1D}"/>
          </ac:graphicFrameMkLst>
        </pc:graphicFrameChg>
        <pc:picChg chg="del">
          <ac:chgData name="Guilherme Sousa" userId="149e623b-fb6c-4d90-a3c3-25393ed6e2ea" providerId="ADAL" clId="{CE4B78AB-34AF-48F9-9C9A-2CC9D28256E2}" dt="2023-05-31T23:56:31.082" v="9587" actId="478"/>
          <ac:picMkLst>
            <pc:docMk/>
            <pc:sldMk cId="1188076808" sldId="268"/>
            <ac:picMk id="6" creationId="{94D6A028-F60C-541A-2205-3E671811E5ED}"/>
          </ac:picMkLst>
        </pc:picChg>
        <pc:picChg chg="mod">
          <ac:chgData name="Guilherme Sousa" userId="149e623b-fb6c-4d90-a3c3-25393ed6e2ea" providerId="ADAL" clId="{CE4B78AB-34AF-48F9-9C9A-2CC9D28256E2}" dt="2023-06-01T00:00:25.490" v="9629" actId="1076"/>
          <ac:picMkLst>
            <pc:docMk/>
            <pc:sldMk cId="1188076808" sldId="268"/>
            <ac:picMk id="9" creationId="{D34FC7F7-3D29-AB16-D1FA-971CB4BF0C07}"/>
          </ac:picMkLst>
        </pc:picChg>
        <pc:picChg chg="add mod">
          <ac:chgData name="Guilherme Sousa" userId="149e623b-fb6c-4d90-a3c3-25393ed6e2ea" providerId="ADAL" clId="{CE4B78AB-34AF-48F9-9C9A-2CC9D28256E2}" dt="2023-06-01T00:00:28.935" v="9630" actId="1076"/>
          <ac:picMkLst>
            <pc:docMk/>
            <pc:sldMk cId="1188076808" sldId="268"/>
            <ac:picMk id="12" creationId="{4D451788-5752-DC5A-6414-6A2CF590C4E2}"/>
          </ac:picMkLst>
        </pc:picChg>
      </pc:sldChg>
      <pc:sldChg chg="addSp delSp modSp add mod modNotesTx">
        <pc:chgData name="Guilherme Sousa" userId="149e623b-fb6c-4d90-a3c3-25393ed6e2ea" providerId="ADAL" clId="{CE4B78AB-34AF-48F9-9C9A-2CC9D28256E2}" dt="2023-06-01T07:05:43.855" v="14022" actId="20577"/>
        <pc:sldMkLst>
          <pc:docMk/>
          <pc:sldMk cId="3847191821" sldId="269"/>
        </pc:sldMkLst>
        <pc:spChg chg="add del">
          <ac:chgData name="Guilherme Sousa" userId="149e623b-fb6c-4d90-a3c3-25393ed6e2ea" providerId="ADAL" clId="{CE4B78AB-34AF-48F9-9C9A-2CC9D28256E2}" dt="2023-06-01T00:03:30.583" v="9650" actId="478"/>
          <ac:spMkLst>
            <pc:docMk/>
            <pc:sldMk cId="3847191821" sldId="269"/>
            <ac:spMk id="2" creationId="{8B179EBC-AAF6-209E-5E49-5BBC5BC9C3CC}"/>
          </ac:spMkLst>
        </pc:spChg>
        <pc:spChg chg="mod">
          <ac:chgData name="Guilherme Sousa" userId="149e623b-fb6c-4d90-a3c3-25393ed6e2ea" providerId="ADAL" clId="{CE4B78AB-34AF-48F9-9C9A-2CC9D28256E2}" dt="2023-06-01T00:18:01.058" v="9692" actId="20577"/>
          <ac:spMkLst>
            <pc:docMk/>
            <pc:sldMk cId="3847191821" sldId="269"/>
            <ac:spMk id="5" creationId="{91EE80FA-E3D2-B9C1-1472-F2062EA25167}"/>
          </ac:spMkLst>
        </pc:spChg>
        <pc:spChg chg="add del mod">
          <ac:chgData name="Guilherme Sousa" userId="149e623b-fb6c-4d90-a3c3-25393ed6e2ea" providerId="ADAL" clId="{CE4B78AB-34AF-48F9-9C9A-2CC9D28256E2}" dt="2023-06-01T00:05:34.907" v="9669" actId="1076"/>
          <ac:spMkLst>
            <pc:docMk/>
            <pc:sldMk cId="3847191821" sldId="269"/>
            <ac:spMk id="7" creationId="{9B14AB94-C610-6ED7-0887-B2CECEAA8765}"/>
          </ac:spMkLst>
        </pc:spChg>
        <pc:spChg chg="del">
          <ac:chgData name="Guilherme Sousa" userId="149e623b-fb6c-4d90-a3c3-25393ed6e2ea" providerId="ADAL" clId="{CE4B78AB-34AF-48F9-9C9A-2CC9D28256E2}" dt="2023-06-01T00:05:48.417" v="9671" actId="478"/>
          <ac:spMkLst>
            <pc:docMk/>
            <pc:sldMk cId="3847191821" sldId="269"/>
            <ac:spMk id="8" creationId="{943B48C4-7653-5769-4F18-D9D86E2F3773}"/>
          </ac:spMkLst>
        </pc:spChg>
        <pc:spChg chg="add mod">
          <ac:chgData name="Guilherme Sousa" userId="149e623b-fb6c-4d90-a3c3-25393ed6e2ea" providerId="ADAL" clId="{CE4B78AB-34AF-48F9-9C9A-2CC9D28256E2}" dt="2023-06-01T00:13:49.157" v="9679" actId="1076"/>
          <ac:spMkLst>
            <pc:docMk/>
            <pc:sldMk cId="3847191821" sldId="269"/>
            <ac:spMk id="10" creationId="{89E4EB10-BEBC-2E9E-ECEA-867A0EC8BF70}"/>
          </ac:spMkLst>
        </pc:spChg>
        <pc:spChg chg="mod">
          <ac:chgData name="Guilherme Sousa" userId="149e623b-fb6c-4d90-a3c3-25393ed6e2ea" providerId="ADAL" clId="{CE4B78AB-34AF-48F9-9C9A-2CC9D28256E2}" dt="2023-06-01T00:19:00.665" v="9699" actId="14100"/>
          <ac:spMkLst>
            <pc:docMk/>
            <pc:sldMk cId="3847191821" sldId="269"/>
            <ac:spMk id="13" creationId="{7B69FF6F-B03A-682E-B318-0A507AEA8581}"/>
          </ac:spMkLst>
        </pc:spChg>
        <pc:spChg chg="add mod">
          <ac:chgData name="Guilherme Sousa" userId="149e623b-fb6c-4d90-a3c3-25393ed6e2ea" providerId="ADAL" clId="{CE4B78AB-34AF-48F9-9C9A-2CC9D28256E2}" dt="2023-06-01T00:17:57.668" v="9686" actId="1076"/>
          <ac:spMkLst>
            <pc:docMk/>
            <pc:sldMk cId="3847191821" sldId="269"/>
            <ac:spMk id="15" creationId="{6D825E28-EB35-84C9-198C-3E81CC3C5C76}"/>
          </ac:spMkLst>
        </pc:spChg>
        <pc:picChg chg="add mod">
          <ac:chgData name="Guilherme Sousa" userId="149e623b-fb6c-4d90-a3c3-25393ed6e2ea" providerId="ADAL" clId="{CE4B78AB-34AF-48F9-9C9A-2CC9D28256E2}" dt="2023-06-01T00:05:38.412" v="9670" actId="1076"/>
          <ac:picMkLst>
            <pc:docMk/>
            <pc:sldMk cId="3847191821" sldId="269"/>
            <ac:picMk id="3" creationId="{9190D893-B0E7-ADA3-FDFD-E31CCCD36AE3}"/>
          </ac:picMkLst>
        </pc:picChg>
        <pc:picChg chg="add mod">
          <ac:chgData name="Guilherme Sousa" userId="149e623b-fb6c-4d90-a3c3-25393ed6e2ea" providerId="ADAL" clId="{CE4B78AB-34AF-48F9-9C9A-2CC9D28256E2}" dt="2023-06-01T00:13:39.566" v="9677" actId="1076"/>
          <ac:picMkLst>
            <pc:docMk/>
            <pc:sldMk cId="3847191821" sldId="269"/>
            <ac:picMk id="6" creationId="{3275866B-091B-1947-5672-2040618E3761}"/>
          </ac:picMkLst>
        </pc:picChg>
        <pc:picChg chg="del">
          <ac:chgData name="Guilherme Sousa" userId="149e623b-fb6c-4d90-a3c3-25393ed6e2ea" providerId="ADAL" clId="{CE4B78AB-34AF-48F9-9C9A-2CC9D28256E2}" dt="2023-06-01T00:03:12.441" v="9644" actId="478"/>
          <ac:picMkLst>
            <pc:docMk/>
            <pc:sldMk cId="3847191821" sldId="269"/>
            <ac:picMk id="9" creationId="{D34FC7F7-3D29-AB16-D1FA-971CB4BF0C07}"/>
          </ac:picMkLst>
        </pc:picChg>
        <pc:picChg chg="del">
          <ac:chgData name="Guilherme Sousa" userId="149e623b-fb6c-4d90-a3c3-25393ed6e2ea" providerId="ADAL" clId="{CE4B78AB-34AF-48F9-9C9A-2CC9D28256E2}" dt="2023-06-01T00:03:13.958" v="9645" actId="478"/>
          <ac:picMkLst>
            <pc:docMk/>
            <pc:sldMk cId="3847191821" sldId="269"/>
            <ac:picMk id="12" creationId="{4D451788-5752-DC5A-6414-6A2CF590C4E2}"/>
          </ac:picMkLst>
        </pc:picChg>
        <pc:picChg chg="add mod">
          <ac:chgData name="Guilherme Sousa" userId="149e623b-fb6c-4d90-a3c3-25393ed6e2ea" providerId="ADAL" clId="{CE4B78AB-34AF-48F9-9C9A-2CC9D28256E2}" dt="2023-06-01T00:17:46.285" v="9684" actId="14100"/>
          <ac:picMkLst>
            <pc:docMk/>
            <pc:sldMk cId="3847191821" sldId="269"/>
            <ac:picMk id="14" creationId="{5D40E927-6120-E420-DCFC-1E4432DAD618}"/>
          </ac:picMkLst>
        </pc:picChg>
      </pc:sldChg>
      <pc:sldChg chg="addSp delSp modSp new mod delAnim modAnim modNotesTx">
        <pc:chgData name="Guilherme Sousa" userId="149e623b-fb6c-4d90-a3c3-25393ed6e2ea" providerId="ADAL" clId="{CE4B78AB-34AF-48F9-9C9A-2CC9D28256E2}" dt="2023-06-01T07:09:26.007" v="14935" actId="20577"/>
        <pc:sldMkLst>
          <pc:docMk/>
          <pc:sldMk cId="1319606305" sldId="270"/>
        </pc:sldMkLst>
        <pc:spChg chg="del mod">
          <ac:chgData name="Guilherme Sousa" userId="149e623b-fb6c-4d90-a3c3-25393ed6e2ea" providerId="ADAL" clId="{CE4B78AB-34AF-48F9-9C9A-2CC9D28256E2}" dt="2023-06-01T00:42:33.501" v="10352" actId="478"/>
          <ac:spMkLst>
            <pc:docMk/>
            <pc:sldMk cId="1319606305" sldId="270"/>
            <ac:spMk id="2" creationId="{BCD641AE-7D7C-FCDC-DE4B-C4F2AB3D0974}"/>
          </ac:spMkLst>
        </pc:spChg>
        <pc:spChg chg="del">
          <ac:chgData name="Guilherme Sousa" userId="149e623b-fb6c-4d90-a3c3-25393ed6e2ea" providerId="ADAL" clId="{CE4B78AB-34AF-48F9-9C9A-2CC9D28256E2}" dt="2023-06-01T00:42:31.099" v="10351" actId="478"/>
          <ac:spMkLst>
            <pc:docMk/>
            <pc:sldMk cId="1319606305" sldId="270"/>
            <ac:spMk id="3" creationId="{CA29F01B-C25B-1375-192D-673D2EAFDF39}"/>
          </ac:spMkLst>
        </pc:spChg>
        <pc:spChg chg="add mod">
          <ac:chgData name="Guilherme Sousa" userId="149e623b-fb6c-4d90-a3c3-25393ed6e2ea" providerId="ADAL" clId="{CE4B78AB-34AF-48F9-9C9A-2CC9D28256E2}" dt="2023-06-01T00:19:11.413" v="9703" actId="20577"/>
          <ac:spMkLst>
            <pc:docMk/>
            <pc:sldMk cId="1319606305" sldId="270"/>
            <ac:spMk id="4" creationId="{014B969B-17F0-A318-F1C3-A53C8F48A67F}"/>
          </ac:spMkLst>
        </pc:spChg>
        <pc:spChg chg="mod">
          <ac:chgData name="Guilherme Sousa" userId="149e623b-fb6c-4d90-a3c3-25393ed6e2ea" providerId="ADAL" clId="{CE4B78AB-34AF-48F9-9C9A-2CC9D28256E2}" dt="2023-06-01T00:34:41.587" v="10182" actId="1076"/>
          <ac:spMkLst>
            <pc:docMk/>
            <pc:sldMk cId="1319606305" sldId="270"/>
            <ac:spMk id="11" creationId="{38EC0CCF-03CA-0855-BF2A-1311DF662575}"/>
          </ac:spMkLst>
        </pc:spChg>
        <pc:spChg chg="mod">
          <ac:chgData name="Guilherme Sousa" userId="149e623b-fb6c-4d90-a3c3-25393ed6e2ea" providerId="ADAL" clId="{CE4B78AB-34AF-48F9-9C9A-2CC9D28256E2}" dt="2023-06-01T00:27:15.147" v="9741"/>
          <ac:spMkLst>
            <pc:docMk/>
            <pc:sldMk cId="1319606305" sldId="270"/>
            <ac:spMk id="14" creationId="{7C31F345-E1EF-EDFE-7328-37EAC7994D68}"/>
          </ac:spMkLst>
        </pc:spChg>
        <pc:spChg chg="mod">
          <ac:chgData name="Guilherme Sousa" userId="149e623b-fb6c-4d90-a3c3-25393ed6e2ea" providerId="ADAL" clId="{CE4B78AB-34AF-48F9-9C9A-2CC9D28256E2}" dt="2023-06-01T00:27:15.147" v="9741"/>
          <ac:spMkLst>
            <pc:docMk/>
            <pc:sldMk cId="1319606305" sldId="270"/>
            <ac:spMk id="15" creationId="{7722DEDA-BBB3-5467-04F0-6545FCBC0F93}"/>
          </ac:spMkLst>
        </pc:spChg>
        <pc:spChg chg="mod">
          <ac:chgData name="Guilherme Sousa" userId="149e623b-fb6c-4d90-a3c3-25393ed6e2ea" providerId="ADAL" clId="{CE4B78AB-34AF-48F9-9C9A-2CC9D28256E2}" dt="2023-06-01T00:27:15.147" v="9741"/>
          <ac:spMkLst>
            <pc:docMk/>
            <pc:sldMk cId="1319606305" sldId="270"/>
            <ac:spMk id="16" creationId="{09468521-0C17-358A-46DA-58CAD1502734}"/>
          </ac:spMkLst>
        </pc:spChg>
        <pc:spChg chg="del mod">
          <ac:chgData name="Guilherme Sousa" userId="149e623b-fb6c-4d90-a3c3-25393ed6e2ea" providerId="ADAL" clId="{CE4B78AB-34AF-48F9-9C9A-2CC9D28256E2}" dt="2023-06-01T00:32:39.615" v="10139" actId="478"/>
          <ac:spMkLst>
            <pc:docMk/>
            <pc:sldMk cId="1319606305" sldId="270"/>
            <ac:spMk id="17" creationId="{508D4315-EA74-FAA4-694C-BA9C5046D8D9}"/>
          </ac:spMkLst>
        </pc:spChg>
        <pc:spChg chg="del mod">
          <ac:chgData name="Guilherme Sousa" userId="149e623b-fb6c-4d90-a3c3-25393ed6e2ea" providerId="ADAL" clId="{CE4B78AB-34AF-48F9-9C9A-2CC9D28256E2}" dt="2023-06-01T00:32:42.161" v="10140" actId="478"/>
          <ac:spMkLst>
            <pc:docMk/>
            <pc:sldMk cId="1319606305" sldId="270"/>
            <ac:spMk id="20" creationId="{30ECBF1F-778D-B278-E8E0-86520F28DC51}"/>
          </ac:spMkLst>
        </pc:spChg>
        <pc:spChg chg="mod">
          <ac:chgData name="Guilherme Sousa" userId="149e623b-fb6c-4d90-a3c3-25393ed6e2ea" providerId="ADAL" clId="{CE4B78AB-34AF-48F9-9C9A-2CC9D28256E2}" dt="2023-06-01T00:35:20.468" v="10219" actId="1076"/>
          <ac:spMkLst>
            <pc:docMk/>
            <pc:sldMk cId="1319606305" sldId="270"/>
            <ac:spMk id="21" creationId="{6674569D-E119-0671-CB7D-A908872C3416}"/>
          </ac:spMkLst>
        </pc:spChg>
        <pc:spChg chg="mod">
          <ac:chgData name="Guilherme Sousa" userId="149e623b-fb6c-4d90-a3c3-25393ed6e2ea" providerId="ADAL" clId="{CE4B78AB-34AF-48F9-9C9A-2CC9D28256E2}" dt="2023-06-01T00:33:14.965" v="10166" actId="1036"/>
          <ac:spMkLst>
            <pc:docMk/>
            <pc:sldMk cId="1319606305" sldId="270"/>
            <ac:spMk id="24" creationId="{8D8C31F7-6B59-8035-C243-BD2FB0368A6B}"/>
          </ac:spMkLst>
        </pc:spChg>
        <pc:spChg chg="mod">
          <ac:chgData name="Guilherme Sousa" userId="149e623b-fb6c-4d90-a3c3-25393ed6e2ea" providerId="ADAL" clId="{CE4B78AB-34AF-48F9-9C9A-2CC9D28256E2}" dt="2023-06-01T00:36:58.028" v="10303" actId="1036"/>
          <ac:spMkLst>
            <pc:docMk/>
            <pc:sldMk cId="1319606305" sldId="270"/>
            <ac:spMk id="25" creationId="{BE20D80B-8305-4349-03EA-7CB85430A4B7}"/>
          </ac:spMkLst>
        </pc:spChg>
        <pc:spChg chg="mod">
          <ac:chgData name="Guilherme Sousa" userId="149e623b-fb6c-4d90-a3c3-25393ed6e2ea" providerId="ADAL" clId="{CE4B78AB-34AF-48F9-9C9A-2CC9D28256E2}" dt="2023-06-01T00:27:15.147" v="9741"/>
          <ac:spMkLst>
            <pc:docMk/>
            <pc:sldMk cId="1319606305" sldId="270"/>
            <ac:spMk id="28" creationId="{BE6AE53A-3039-29D0-8B34-7BCA4F6DC1C1}"/>
          </ac:spMkLst>
        </pc:spChg>
        <pc:spChg chg="add del mod">
          <ac:chgData name="Guilherme Sousa" userId="149e623b-fb6c-4d90-a3c3-25393ed6e2ea" providerId="ADAL" clId="{CE4B78AB-34AF-48F9-9C9A-2CC9D28256E2}" dt="2023-06-01T00:32:08.061" v="10134" actId="478"/>
          <ac:spMkLst>
            <pc:docMk/>
            <pc:sldMk cId="1319606305" sldId="270"/>
            <ac:spMk id="33" creationId="{FE25AEAB-5C2E-190A-FBAA-F50293180A1F}"/>
          </ac:spMkLst>
        </pc:spChg>
        <pc:spChg chg="add mod">
          <ac:chgData name="Guilherme Sousa" userId="149e623b-fb6c-4d90-a3c3-25393ed6e2ea" providerId="ADAL" clId="{CE4B78AB-34AF-48F9-9C9A-2CC9D28256E2}" dt="2023-06-01T00:43:32.066" v="10376" actId="20577"/>
          <ac:spMkLst>
            <pc:docMk/>
            <pc:sldMk cId="1319606305" sldId="270"/>
            <ac:spMk id="34" creationId="{DB4E85EC-6263-973D-A3B2-E8F788B4B429}"/>
          </ac:spMkLst>
        </pc:spChg>
        <pc:spChg chg="add mod">
          <ac:chgData name="Guilherme Sousa" userId="149e623b-fb6c-4d90-a3c3-25393ed6e2ea" providerId="ADAL" clId="{CE4B78AB-34AF-48F9-9C9A-2CC9D28256E2}" dt="2023-06-01T00:43:34.606" v="10377" actId="20577"/>
          <ac:spMkLst>
            <pc:docMk/>
            <pc:sldMk cId="1319606305" sldId="270"/>
            <ac:spMk id="35" creationId="{325C812D-336D-E708-5974-5A96B2236229}"/>
          </ac:spMkLst>
        </pc:spChg>
        <pc:spChg chg="add mod">
          <ac:chgData name="Guilherme Sousa" userId="149e623b-fb6c-4d90-a3c3-25393ed6e2ea" providerId="ADAL" clId="{CE4B78AB-34AF-48F9-9C9A-2CC9D28256E2}" dt="2023-06-01T00:43:52.080" v="10386" actId="1036"/>
          <ac:spMkLst>
            <pc:docMk/>
            <pc:sldMk cId="1319606305" sldId="270"/>
            <ac:spMk id="36" creationId="{FF164F26-EA7B-D450-ED39-C215F19BC78F}"/>
          </ac:spMkLst>
        </pc:spChg>
        <pc:spChg chg="add del">
          <ac:chgData name="Guilherme Sousa" userId="149e623b-fb6c-4d90-a3c3-25393ed6e2ea" providerId="ADAL" clId="{CE4B78AB-34AF-48F9-9C9A-2CC9D28256E2}" dt="2023-06-01T00:39:12.178" v="10326" actId="478"/>
          <ac:spMkLst>
            <pc:docMk/>
            <pc:sldMk cId="1319606305" sldId="270"/>
            <ac:spMk id="37" creationId="{E9A746DB-5ED2-8610-6DFF-DFE527EA26D2}"/>
          </ac:spMkLst>
        </pc:spChg>
        <pc:spChg chg="add del">
          <ac:chgData name="Guilherme Sousa" userId="149e623b-fb6c-4d90-a3c3-25393ed6e2ea" providerId="ADAL" clId="{CE4B78AB-34AF-48F9-9C9A-2CC9D28256E2}" dt="2023-06-01T00:40:15.015" v="10338" actId="478"/>
          <ac:spMkLst>
            <pc:docMk/>
            <pc:sldMk cId="1319606305" sldId="270"/>
            <ac:spMk id="38" creationId="{504DED67-54FD-DBE8-20AD-D678133D9D5F}"/>
          </ac:spMkLst>
        </pc:spChg>
        <pc:spChg chg="add del mod">
          <ac:chgData name="Guilherme Sousa" userId="149e623b-fb6c-4d90-a3c3-25393ed6e2ea" providerId="ADAL" clId="{CE4B78AB-34AF-48F9-9C9A-2CC9D28256E2}" dt="2023-06-01T00:39:37.073" v="10329"/>
          <ac:spMkLst>
            <pc:docMk/>
            <pc:sldMk cId="1319606305" sldId="270"/>
            <ac:spMk id="39" creationId="{C2774E1D-B4C3-33DA-3B73-9366FB575FC2}"/>
          </ac:spMkLst>
        </pc:spChg>
        <pc:spChg chg="add del mod">
          <ac:chgData name="Guilherme Sousa" userId="149e623b-fb6c-4d90-a3c3-25393ed6e2ea" providerId="ADAL" clId="{CE4B78AB-34AF-48F9-9C9A-2CC9D28256E2}" dt="2023-06-01T00:40:12.302" v="10337" actId="478"/>
          <ac:spMkLst>
            <pc:docMk/>
            <pc:sldMk cId="1319606305" sldId="270"/>
            <ac:spMk id="40" creationId="{D6B32A6B-77D4-21DC-D3C9-91E339B92CDD}"/>
          </ac:spMkLst>
        </pc:spChg>
        <pc:spChg chg="add del mod">
          <ac:chgData name="Guilherme Sousa" userId="149e623b-fb6c-4d90-a3c3-25393ed6e2ea" providerId="ADAL" clId="{CE4B78AB-34AF-48F9-9C9A-2CC9D28256E2}" dt="2023-06-01T00:42:43.689" v="10354" actId="478"/>
          <ac:spMkLst>
            <pc:docMk/>
            <pc:sldMk cId="1319606305" sldId="270"/>
            <ac:spMk id="43" creationId="{EE670648-5808-2A76-4122-F23B651C3FFB}"/>
          </ac:spMkLst>
        </pc:spChg>
        <pc:spChg chg="add mod">
          <ac:chgData name="Guilherme Sousa" userId="149e623b-fb6c-4d90-a3c3-25393ed6e2ea" providerId="ADAL" clId="{CE4B78AB-34AF-48F9-9C9A-2CC9D28256E2}" dt="2023-06-01T00:42:47.287" v="10365" actId="20577"/>
          <ac:spMkLst>
            <pc:docMk/>
            <pc:sldMk cId="1319606305" sldId="270"/>
            <ac:spMk id="44" creationId="{C270E0C8-D08E-CBD8-49F8-69AA1EEB93EE}"/>
          </ac:spMkLst>
        </pc:spChg>
        <pc:grpChg chg="add mod">
          <ac:chgData name="Guilherme Sousa" userId="149e623b-fb6c-4d90-a3c3-25393ed6e2ea" providerId="ADAL" clId="{CE4B78AB-34AF-48F9-9C9A-2CC9D28256E2}" dt="2023-06-01T00:36:52.095" v="10288" actId="1076"/>
          <ac:grpSpMkLst>
            <pc:docMk/>
            <pc:sldMk cId="1319606305" sldId="270"/>
            <ac:grpSpMk id="5" creationId="{9B832F0E-B106-5256-9B20-135E1E401589}"/>
          </ac:grpSpMkLst>
        </pc:grpChg>
        <pc:grpChg chg="mod">
          <ac:chgData name="Guilherme Sousa" userId="149e623b-fb6c-4d90-a3c3-25393ed6e2ea" providerId="ADAL" clId="{CE4B78AB-34AF-48F9-9C9A-2CC9D28256E2}" dt="2023-06-01T00:27:15.147" v="9741"/>
          <ac:grpSpMkLst>
            <pc:docMk/>
            <pc:sldMk cId="1319606305" sldId="270"/>
            <ac:grpSpMk id="7" creationId="{DEAC28B1-053D-0C48-9702-84201204417E}"/>
          </ac:grpSpMkLst>
        </pc:grpChg>
        <pc:grpChg chg="add del mod">
          <ac:chgData name="Guilherme Sousa" userId="149e623b-fb6c-4d90-a3c3-25393ed6e2ea" providerId="ADAL" clId="{CE4B78AB-34AF-48F9-9C9A-2CC9D28256E2}" dt="2023-06-01T00:38:20.091" v="10320" actId="478"/>
          <ac:grpSpMkLst>
            <pc:docMk/>
            <pc:sldMk cId="1319606305" sldId="270"/>
            <ac:grpSpMk id="30" creationId="{E553A9B3-8371-F54E-05F4-69B57838CD41}"/>
          </ac:grpSpMkLst>
        </pc:grpChg>
        <pc:picChg chg="add del mod">
          <ac:chgData name="Guilherme Sousa" userId="149e623b-fb6c-4d90-a3c3-25393ed6e2ea" providerId="ADAL" clId="{CE4B78AB-34AF-48F9-9C9A-2CC9D28256E2}" dt="2023-06-01T00:38:18.507" v="10319" actId="478"/>
          <ac:picMkLst>
            <pc:docMk/>
            <pc:sldMk cId="1319606305" sldId="270"/>
            <ac:picMk id="29" creationId="{ABB5D567-F737-4054-222B-0321D82161C0}"/>
          </ac:picMkLst>
        </pc:picChg>
        <pc:picChg chg="mod">
          <ac:chgData name="Guilherme Sousa" userId="149e623b-fb6c-4d90-a3c3-25393ed6e2ea" providerId="ADAL" clId="{CE4B78AB-34AF-48F9-9C9A-2CC9D28256E2}" dt="2023-06-01T00:27:15.147" v="9741"/>
          <ac:picMkLst>
            <pc:docMk/>
            <pc:sldMk cId="1319606305" sldId="270"/>
            <ac:picMk id="31" creationId="{2DDB6372-1971-7E89-D495-80115AFA0F77}"/>
          </ac:picMkLst>
        </pc:picChg>
        <pc:picChg chg="mod">
          <ac:chgData name="Guilherme Sousa" userId="149e623b-fb6c-4d90-a3c3-25393ed6e2ea" providerId="ADAL" clId="{CE4B78AB-34AF-48F9-9C9A-2CC9D28256E2}" dt="2023-06-01T00:27:15.147" v="9741"/>
          <ac:picMkLst>
            <pc:docMk/>
            <pc:sldMk cId="1319606305" sldId="270"/>
            <ac:picMk id="32" creationId="{55ADBB4F-8955-3A95-5051-B6DEA0F91472}"/>
          </ac:picMkLst>
        </pc:picChg>
        <pc:picChg chg="add mod">
          <ac:chgData name="Guilherme Sousa" userId="149e623b-fb6c-4d90-a3c3-25393ed6e2ea" providerId="ADAL" clId="{CE4B78AB-34AF-48F9-9C9A-2CC9D28256E2}" dt="2023-06-01T00:41:20.358" v="10345" actId="1076"/>
          <ac:picMkLst>
            <pc:docMk/>
            <pc:sldMk cId="1319606305" sldId="270"/>
            <ac:picMk id="41" creationId="{5DDE6CF9-0520-1D12-6A5F-9E7C15B41D4A}"/>
          </ac:picMkLst>
        </pc:picChg>
        <pc:cxnChg chg="mod">
          <ac:chgData name="Guilherme Sousa" userId="149e623b-fb6c-4d90-a3c3-25393ed6e2ea" providerId="ADAL" clId="{CE4B78AB-34AF-48F9-9C9A-2CC9D28256E2}" dt="2023-06-01T00:27:15.147" v="9741"/>
          <ac:cxnSpMkLst>
            <pc:docMk/>
            <pc:sldMk cId="1319606305" sldId="270"/>
            <ac:cxnSpMk id="6" creationId="{84030A96-BEA9-8C74-3D1A-AB224749EDC9}"/>
          </ac:cxnSpMkLst>
        </pc:cxnChg>
        <pc:cxnChg chg="mod">
          <ac:chgData name="Guilherme Sousa" userId="149e623b-fb6c-4d90-a3c3-25393ed6e2ea" providerId="ADAL" clId="{CE4B78AB-34AF-48F9-9C9A-2CC9D28256E2}" dt="2023-06-01T00:27:15.147" v="9741"/>
          <ac:cxnSpMkLst>
            <pc:docMk/>
            <pc:sldMk cId="1319606305" sldId="270"/>
            <ac:cxnSpMk id="8" creationId="{258C90C3-4344-9581-5BEB-89E221C58281}"/>
          </ac:cxnSpMkLst>
        </pc:cxnChg>
        <pc:cxnChg chg="del mod">
          <ac:chgData name="Guilherme Sousa" userId="149e623b-fb6c-4d90-a3c3-25393ed6e2ea" providerId="ADAL" clId="{CE4B78AB-34AF-48F9-9C9A-2CC9D28256E2}" dt="2023-06-01T00:32:44.854" v="10141" actId="478"/>
          <ac:cxnSpMkLst>
            <pc:docMk/>
            <pc:sldMk cId="1319606305" sldId="270"/>
            <ac:cxnSpMk id="9" creationId="{3D643431-043A-49C5-7921-26A7675AB66D}"/>
          </ac:cxnSpMkLst>
        </pc:cxnChg>
        <pc:cxnChg chg="mod">
          <ac:chgData name="Guilherme Sousa" userId="149e623b-fb6c-4d90-a3c3-25393ed6e2ea" providerId="ADAL" clId="{CE4B78AB-34AF-48F9-9C9A-2CC9D28256E2}" dt="2023-06-01T00:32:56.254" v="10144" actId="1076"/>
          <ac:cxnSpMkLst>
            <pc:docMk/>
            <pc:sldMk cId="1319606305" sldId="270"/>
            <ac:cxnSpMk id="10" creationId="{8F38E031-F97A-0404-1706-6F866EC850D0}"/>
          </ac:cxnSpMkLst>
        </pc:cxnChg>
        <pc:cxnChg chg="mod">
          <ac:chgData name="Guilherme Sousa" userId="149e623b-fb6c-4d90-a3c3-25393ed6e2ea" providerId="ADAL" clId="{CE4B78AB-34AF-48F9-9C9A-2CC9D28256E2}" dt="2023-06-01T00:36:03.751" v="10230" actId="1036"/>
          <ac:cxnSpMkLst>
            <pc:docMk/>
            <pc:sldMk cId="1319606305" sldId="270"/>
            <ac:cxnSpMk id="12" creationId="{F2D228EF-E13E-AE11-9BBA-D14990800064}"/>
          </ac:cxnSpMkLst>
        </pc:cxnChg>
        <pc:cxnChg chg="mod">
          <ac:chgData name="Guilherme Sousa" userId="149e623b-fb6c-4d90-a3c3-25393ed6e2ea" providerId="ADAL" clId="{CE4B78AB-34AF-48F9-9C9A-2CC9D28256E2}" dt="2023-06-01T00:36:09.256" v="10240" actId="1038"/>
          <ac:cxnSpMkLst>
            <pc:docMk/>
            <pc:sldMk cId="1319606305" sldId="270"/>
            <ac:cxnSpMk id="13" creationId="{ED676B57-F120-603F-0363-D6A9345C8253}"/>
          </ac:cxnSpMkLst>
        </pc:cxnChg>
        <pc:cxnChg chg="mod">
          <ac:chgData name="Guilherme Sousa" userId="149e623b-fb6c-4d90-a3c3-25393ed6e2ea" providerId="ADAL" clId="{CE4B78AB-34AF-48F9-9C9A-2CC9D28256E2}" dt="2023-06-01T00:27:15.147" v="9741"/>
          <ac:cxnSpMkLst>
            <pc:docMk/>
            <pc:sldMk cId="1319606305" sldId="270"/>
            <ac:cxnSpMk id="18" creationId="{5ED5EABC-A02F-5AA0-F7A7-0994718B485A}"/>
          </ac:cxnSpMkLst>
        </pc:cxnChg>
        <pc:cxnChg chg="mod ord">
          <ac:chgData name="Guilherme Sousa" userId="149e623b-fb6c-4d90-a3c3-25393ed6e2ea" providerId="ADAL" clId="{CE4B78AB-34AF-48F9-9C9A-2CC9D28256E2}" dt="2023-06-01T00:35:37.319" v="10222" actId="1076"/>
          <ac:cxnSpMkLst>
            <pc:docMk/>
            <pc:sldMk cId="1319606305" sldId="270"/>
            <ac:cxnSpMk id="19" creationId="{543D4973-9DE9-CE1D-352D-F116D298E1D7}"/>
          </ac:cxnSpMkLst>
        </pc:cxnChg>
        <pc:cxnChg chg="del mod">
          <ac:chgData name="Guilherme Sousa" userId="149e623b-fb6c-4d90-a3c3-25393ed6e2ea" providerId="ADAL" clId="{CE4B78AB-34AF-48F9-9C9A-2CC9D28256E2}" dt="2023-06-01T00:36:40.066" v="10286" actId="478"/>
          <ac:cxnSpMkLst>
            <pc:docMk/>
            <pc:sldMk cId="1319606305" sldId="270"/>
            <ac:cxnSpMk id="22" creationId="{4300206B-0DEE-8E05-52F0-DFFF13752743}"/>
          </ac:cxnSpMkLst>
        </pc:cxnChg>
        <pc:cxnChg chg="mod">
          <ac:chgData name="Guilherme Sousa" userId="149e623b-fb6c-4d90-a3c3-25393ed6e2ea" providerId="ADAL" clId="{CE4B78AB-34AF-48F9-9C9A-2CC9D28256E2}" dt="2023-06-01T00:35:40.257" v="10223" actId="1076"/>
          <ac:cxnSpMkLst>
            <pc:docMk/>
            <pc:sldMk cId="1319606305" sldId="270"/>
            <ac:cxnSpMk id="23" creationId="{9B1FAB42-C382-DDA8-6250-3B9C0A940A51}"/>
          </ac:cxnSpMkLst>
        </pc:cxnChg>
        <pc:cxnChg chg="mod">
          <ac:chgData name="Guilherme Sousa" userId="149e623b-fb6c-4d90-a3c3-25393ed6e2ea" providerId="ADAL" clId="{CE4B78AB-34AF-48F9-9C9A-2CC9D28256E2}" dt="2023-06-01T00:37:05.871" v="10305" actId="1076"/>
          <ac:cxnSpMkLst>
            <pc:docMk/>
            <pc:sldMk cId="1319606305" sldId="270"/>
            <ac:cxnSpMk id="26" creationId="{632AE7D5-B5CD-3FA1-D9A4-C9EEC3DFE31F}"/>
          </ac:cxnSpMkLst>
        </pc:cxnChg>
        <pc:cxnChg chg="mod">
          <ac:chgData name="Guilherme Sousa" userId="149e623b-fb6c-4d90-a3c3-25393ed6e2ea" providerId="ADAL" clId="{CE4B78AB-34AF-48F9-9C9A-2CC9D28256E2}" dt="2023-06-01T00:37:01.112" v="10304" actId="1076"/>
          <ac:cxnSpMkLst>
            <pc:docMk/>
            <pc:sldMk cId="1319606305" sldId="270"/>
            <ac:cxnSpMk id="27" creationId="{726CEB52-AD8D-60C5-0E8F-389235AF824A}"/>
          </ac:cxnSpMkLst>
        </pc:cxnChg>
      </pc:sldChg>
      <pc:sldChg chg="addSp delSp modSp add mod delAnim modAnim modNotesTx">
        <pc:chgData name="Guilherme Sousa" userId="149e623b-fb6c-4d90-a3c3-25393ed6e2ea" providerId="ADAL" clId="{CE4B78AB-34AF-48F9-9C9A-2CC9D28256E2}" dt="2023-06-01T07:12:00.172" v="15670" actId="20577"/>
        <pc:sldMkLst>
          <pc:docMk/>
          <pc:sldMk cId="1046822719" sldId="271"/>
        </pc:sldMkLst>
        <pc:spChg chg="add del">
          <ac:chgData name="Guilherme Sousa" userId="149e623b-fb6c-4d90-a3c3-25393ed6e2ea" providerId="ADAL" clId="{CE4B78AB-34AF-48F9-9C9A-2CC9D28256E2}" dt="2023-06-01T00:46:09.077" v="10412" actId="478"/>
          <ac:spMkLst>
            <pc:docMk/>
            <pc:sldMk cId="1046822719" sldId="271"/>
            <ac:spMk id="2" creationId="{0BC2A155-A501-3AC4-F088-897B4FA4232B}"/>
          </ac:spMkLst>
        </pc:spChg>
        <pc:spChg chg="mod">
          <ac:chgData name="Guilherme Sousa" userId="149e623b-fb6c-4d90-a3c3-25393ed6e2ea" providerId="ADAL" clId="{CE4B78AB-34AF-48F9-9C9A-2CC9D28256E2}" dt="2023-06-01T00:44:14.006" v="10389" actId="20577"/>
          <ac:spMkLst>
            <pc:docMk/>
            <pc:sldMk cId="1046822719" sldId="271"/>
            <ac:spMk id="4" creationId="{014B969B-17F0-A318-F1C3-A53C8F48A67F}"/>
          </ac:spMkLst>
        </pc:spChg>
        <pc:spChg chg="add del mod">
          <ac:chgData name="Guilherme Sousa" userId="149e623b-fb6c-4d90-a3c3-25393ed6e2ea" providerId="ADAL" clId="{CE4B78AB-34AF-48F9-9C9A-2CC9D28256E2}" dt="2023-06-01T00:50:25.431" v="10509" actId="478"/>
          <ac:spMkLst>
            <pc:docMk/>
            <pc:sldMk cId="1046822719" sldId="271"/>
            <ac:spMk id="17" creationId="{240BE270-7FEB-9094-215B-A76C3DD328E0}"/>
          </ac:spMkLst>
        </pc:spChg>
        <pc:spChg chg="add del mod ord">
          <ac:chgData name="Guilherme Sousa" userId="149e623b-fb6c-4d90-a3c3-25393ed6e2ea" providerId="ADAL" clId="{CE4B78AB-34AF-48F9-9C9A-2CC9D28256E2}" dt="2023-06-01T00:52:48.007" v="10604" actId="478"/>
          <ac:spMkLst>
            <pc:docMk/>
            <pc:sldMk cId="1046822719" sldId="271"/>
            <ac:spMk id="20" creationId="{CA19BD38-252F-552E-2C3D-E36E5ABA3BB4}"/>
          </ac:spMkLst>
        </pc:spChg>
        <pc:spChg chg="add del mod">
          <ac:chgData name="Guilherme Sousa" userId="149e623b-fb6c-4d90-a3c3-25393ed6e2ea" providerId="ADAL" clId="{CE4B78AB-34AF-48F9-9C9A-2CC9D28256E2}" dt="2023-06-01T00:47:51.446" v="10467" actId="478"/>
          <ac:spMkLst>
            <pc:docMk/>
            <pc:sldMk cId="1046822719" sldId="271"/>
            <ac:spMk id="22" creationId="{B005F767-2535-52DE-FF03-C1020E8D5BEB}"/>
          </ac:spMkLst>
        </pc:spChg>
        <pc:spChg chg="add del mod">
          <ac:chgData name="Guilherme Sousa" userId="149e623b-fb6c-4d90-a3c3-25393ed6e2ea" providerId="ADAL" clId="{CE4B78AB-34AF-48F9-9C9A-2CC9D28256E2}" dt="2023-06-01T00:47:54.719" v="10469" actId="478"/>
          <ac:spMkLst>
            <pc:docMk/>
            <pc:sldMk cId="1046822719" sldId="271"/>
            <ac:spMk id="29" creationId="{4D7EE8DA-3313-83C5-4E7E-AEC7F08F638D}"/>
          </ac:spMkLst>
        </pc:spChg>
        <pc:spChg chg="add del mod">
          <ac:chgData name="Guilherme Sousa" userId="149e623b-fb6c-4d90-a3c3-25393ed6e2ea" providerId="ADAL" clId="{CE4B78AB-34AF-48F9-9C9A-2CC9D28256E2}" dt="2023-06-01T00:47:58.400" v="10471" actId="478"/>
          <ac:spMkLst>
            <pc:docMk/>
            <pc:sldMk cId="1046822719" sldId="271"/>
            <ac:spMk id="30" creationId="{677FF86E-67B1-12D0-815A-F8D0E6A6E04C}"/>
          </ac:spMkLst>
        </pc:spChg>
        <pc:spChg chg="add del mod">
          <ac:chgData name="Guilherme Sousa" userId="149e623b-fb6c-4d90-a3c3-25393ed6e2ea" providerId="ADAL" clId="{CE4B78AB-34AF-48F9-9C9A-2CC9D28256E2}" dt="2023-06-01T00:50:05.541" v="10503" actId="478"/>
          <ac:spMkLst>
            <pc:docMk/>
            <pc:sldMk cId="1046822719" sldId="271"/>
            <ac:spMk id="31" creationId="{378A8C8E-200F-123F-3C3B-796329A33874}"/>
          </ac:spMkLst>
        </pc:spChg>
        <pc:spChg chg="add del mod">
          <ac:chgData name="Guilherme Sousa" userId="149e623b-fb6c-4d90-a3c3-25393ed6e2ea" providerId="ADAL" clId="{CE4B78AB-34AF-48F9-9C9A-2CC9D28256E2}" dt="2023-06-01T00:49:57.297" v="10500" actId="478"/>
          <ac:spMkLst>
            <pc:docMk/>
            <pc:sldMk cId="1046822719" sldId="271"/>
            <ac:spMk id="32" creationId="{4A1C9BD5-406E-2630-91C6-0822B26592D6}"/>
          </ac:spMkLst>
        </pc:spChg>
        <pc:spChg chg="add mod">
          <ac:chgData name="Guilherme Sousa" userId="149e623b-fb6c-4d90-a3c3-25393ed6e2ea" providerId="ADAL" clId="{CE4B78AB-34AF-48F9-9C9A-2CC9D28256E2}" dt="2023-06-01T00:53:04.400" v="10609" actId="13822"/>
          <ac:spMkLst>
            <pc:docMk/>
            <pc:sldMk cId="1046822719" sldId="271"/>
            <ac:spMk id="33" creationId="{4FB9C5F5-C99A-4F25-9131-C99ACACAD028}"/>
          </ac:spMkLst>
        </pc:spChg>
        <pc:spChg chg="del">
          <ac:chgData name="Guilherme Sousa" userId="149e623b-fb6c-4d90-a3c3-25393ed6e2ea" providerId="ADAL" clId="{CE4B78AB-34AF-48F9-9C9A-2CC9D28256E2}" dt="2023-06-01T00:53:36.927" v="10617" actId="478"/>
          <ac:spMkLst>
            <pc:docMk/>
            <pc:sldMk cId="1046822719" sldId="271"/>
            <ac:spMk id="34" creationId="{DB4E85EC-6263-973D-A3B2-E8F788B4B429}"/>
          </ac:spMkLst>
        </pc:spChg>
        <pc:spChg chg="del">
          <ac:chgData name="Guilherme Sousa" userId="149e623b-fb6c-4d90-a3c3-25393ed6e2ea" providerId="ADAL" clId="{CE4B78AB-34AF-48F9-9C9A-2CC9D28256E2}" dt="2023-06-01T00:46:13.288" v="10413" actId="478"/>
          <ac:spMkLst>
            <pc:docMk/>
            <pc:sldMk cId="1046822719" sldId="271"/>
            <ac:spMk id="35" creationId="{325C812D-336D-E708-5974-5A96B2236229}"/>
          </ac:spMkLst>
        </pc:spChg>
        <pc:spChg chg="del">
          <ac:chgData name="Guilherme Sousa" userId="149e623b-fb6c-4d90-a3c3-25393ed6e2ea" providerId="ADAL" clId="{CE4B78AB-34AF-48F9-9C9A-2CC9D28256E2}" dt="2023-06-01T00:50:53.442" v="10513" actId="478"/>
          <ac:spMkLst>
            <pc:docMk/>
            <pc:sldMk cId="1046822719" sldId="271"/>
            <ac:spMk id="36" creationId="{FF164F26-EA7B-D450-ED39-C215F19BC78F}"/>
          </ac:spMkLst>
        </pc:spChg>
        <pc:spChg chg="add del mod">
          <ac:chgData name="Guilherme Sousa" userId="149e623b-fb6c-4d90-a3c3-25393ed6e2ea" providerId="ADAL" clId="{CE4B78AB-34AF-48F9-9C9A-2CC9D28256E2}" dt="2023-06-01T00:47:53.084" v="10468" actId="478"/>
          <ac:spMkLst>
            <pc:docMk/>
            <pc:sldMk cId="1046822719" sldId="271"/>
            <ac:spMk id="37" creationId="{EF514AE3-6B6F-5AB7-30EA-CD6FD05A27AC}"/>
          </ac:spMkLst>
        </pc:spChg>
        <pc:spChg chg="add del mod">
          <ac:chgData name="Guilherme Sousa" userId="149e623b-fb6c-4d90-a3c3-25393ed6e2ea" providerId="ADAL" clId="{CE4B78AB-34AF-48F9-9C9A-2CC9D28256E2}" dt="2023-06-01T00:47:56.924" v="10470" actId="478"/>
          <ac:spMkLst>
            <pc:docMk/>
            <pc:sldMk cId="1046822719" sldId="271"/>
            <ac:spMk id="38" creationId="{BA03E89A-B46E-E23A-7162-8A29150A2739}"/>
          </ac:spMkLst>
        </pc:spChg>
        <pc:spChg chg="add del mod">
          <ac:chgData name="Guilherme Sousa" userId="149e623b-fb6c-4d90-a3c3-25393ed6e2ea" providerId="ADAL" clId="{CE4B78AB-34AF-48F9-9C9A-2CC9D28256E2}" dt="2023-06-01T00:48:00.014" v="10472" actId="478"/>
          <ac:spMkLst>
            <pc:docMk/>
            <pc:sldMk cId="1046822719" sldId="271"/>
            <ac:spMk id="39" creationId="{5F62F4CF-C2DA-2B29-726E-A812A024E953}"/>
          </ac:spMkLst>
        </pc:spChg>
        <pc:spChg chg="add del mod">
          <ac:chgData name="Guilherme Sousa" userId="149e623b-fb6c-4d90-a3c3-25393ed6e2ea" providerId="ADAL" clId="{CE4B78AB-34AF-48F9-9C9A-2CC9D28256E2}" dt="2023-06-01T00:48:06.625" v="10475" actId="478"/>
          <ac:spMkLst>
            <pc:docMk/>
            <pc:sldMk cId="1046822719" sldId="271"/>
            <ac:spMk id="40" creationId="{851DACD6-FCB6-5471-447A-69AF79C0EE87}"/>
          </ac:spMkLst>
        </pc:spChg>
        <pc:spChg chg="add del mod">
          <ac:chgData name="Guilherme Sousa" userId="149e623b-fb6c-4d90-a3c3-25393ed6e2ea" providerId="ADAL" clId="{CE4B78AB-34AF-48F9-9C9A-2CC9D28256E2}" dt="2023-06-01T00:48:09.229" v="10476" actId="478"/>
          <ac:spMkLst>
            <pc:docMk/>
            <pc:sldMk cId="1046822719" sldId="271"/>
            <ac:spMk id="42" creationId="{83DC7F25-13DB-BAAF-16FB-561465FDEA57}"/>
          </ac:spMkLst>
        </pc:spChg>
        <pc:spChg chg="add del mod">
          <ac:chgData name="Guilherme Sousa" userId="149e623b-fb6c-4d90-a3c3-25393ed6e2ea" providerId="ADAL" clId="{CE4B78AB-34AF-48F9-9C9A-2CC9D28256E2}" dt="2023-06-01T00:48:12.911" v="10477" actId="478"/>
          <ac:spMkLst>
            <pc:docMk/>
            <pc:sldMk cId="1046822719" sldId="271"/>
            <ac:spMk id="43" creationId="{37092970-BC83-5E36-08DF-292174FF815D}"/>
          </ac:spMkLst>
        </pc:spChg>
        <pc:spChg chg="mod">
          <ac:chgData name="Guilherme Sousa" userId="149e623b-fb6c-4d90-a3c3-25393ed6e2ea" providerId="ADAL" clId="{CE4B78AB-34AF-48F9-9C9A-2CC9D28256E2}" dt="2023-06-01T00:46:05.745" v="10411" actId="20577"/>
          <ac:spMkLst>
            <pc:docMk/>
            <pc:sldMk cId="1046822719" sldId="271"/>
            <ac:spMk id="44" creationId="{C270E0C8-D08E-CBD8-49F8-69AA1EEB93EE}"/>
          </ac:spMkLst>
        </pc:spChg>
        <pc:spChg chg="add del mod">
          <ac:chgData name="Guilherme Sousa" userId="149e623b-fb6c-4d90-a3c3-25393ed6e2ea" providerId="ADAL" clId="{CE4B78AB-34AF-48F9-9C9A-2CC9D28256E2}" dt="2023-06-01T00:48:15.126" v="10478" actId="478"/>
          <ac:spMkLst>
            <pc:docMk/>
            <pc:sldMk cId="1046822719" sldId="271"/>
            <ac:spMk id="45" creationId="{A1A64022-33C3-115A-F879-4E7DE88A4378}"/>
          </ac:spMkLst>
        </pc:spChg>
        <pc:spChg chg="add mod">
          <ac:chgData name="Guilherme Sousa" userId="149e623b-fb6c-4d90-a3c3-25393ed6e2ea" providerId="ADAL" clId="{CE4B78AB-34AF-48F9-9C9A-2CC9D28256E2}" dt="2023-06-01T00:51:39.441" v="10579" actId="1076"/>
          <ac:spMkLst>
            <pc:docMk/>
            <pc:sldMk cId="1046822719" sldId="271"/>
            <ac:spMk id="46" creationId="{18543749-CBB2-4AF1-F104-464133DEA8CA}"/>
          </ac:spMkLst>
        </pc:spChg>
        <pc:spChg chg="add mod">
          <ac:chgData name="Guilherme Sousa" userId="149e623b-fb6c-4d90-a3c3-25393ed6e2ea" providerId="ADAL" clId="{CE4B78AB-34AF-48F9-9C9A-2CC9D28256E2}" dt="2023-06-01T00:53:01.172" v="10608" actId="13822"/>
          <ac:spMkLst>
            <pc:docMk/>
            <pc:sldMk cId="1046822719" sldId="271"/>
            <ac:spMk id="49" creationId="{5B1968AC-C5DC-A520-7E47-E348123AAB79}"/>
          </ac:spMkLst>
        </pc:spChg>
        <pc:spChg chg="add mod">
          <ac:chgData name="Guilherme Sousa" userId="149e623b-fb6c-4d90-a3c3-25393ed6e2ea" providerId="ADAL" clId="{CE4B78AB-34AF-48F9-9C9A-2CC9D28256E2}" dt="2023-06-01T00:52:54.858" v="10605" actId="13822"/>
          <ac:spMkLst>
            <pc:docMk/>
            <pc:sldMk cId="1046822719" sldId="271"/>
            <ac:spMk id="50" creationId="{76C65A54-F1D6-7FB2-0907-3DB0E805ED6F}"/>
          </ac:spMkLst>
        </pc:spChg>
        <pc:spChg chg="add del mod ord">
          <ac:chgData name="Guilherme Sousa" userId="149e623b-fb6c-4d90-a3c3-25393ed6e2ea" providerId="ADAL" clId="{CE4B78AB-34AF-48F9-9C9A-2CC9D28256E2}" dt="2023-06-01T00:52:46.340" v="10603" actId="478"/>
          <ac:spMkLst>
            <pc:docMk/>
            <pc:sldMk cId="1046822719" sldId="271"/>
            <ac:spMk id="51" creationId="{996BE4F4-F24E-F678-D2A6-08A8D95145CD}"/>
          </ac:spMkLst>
        </pc:spChg>
        <pc:spChg chg="add mod">
          <ac:chgData name="Guilherme Sousa" userId="149e623b-fb6c-4d90-a3c3-25393ed6e2ea" providerId="ADAL" clId="{CE4B78AB-34AF-48F9-9C9A-2CC9D28256E2}" dt="2023-06-01T00:53:16.869" v="10615" actId="20577"/>
          <ac:spMkLst>
            <pc:docMk/>
            <pc:sldMk cId="1046822719" sldId="271"/>
            <ac:spMk id="52" creationId="{918AE652-65BC-A81D-BB99-BEF138C53613}"/>
          </ac:spMkLst>
        </pc:spChg>
        <pc:spChg chg="add mod">
          <ac:chgData name="Guilherme Sousa" userId="149e623b-fb6c-4d90-a3c3-25393ed6e2ea" providerId="ADAL" clId="{CE4B78AB-34AF-48F9-9C9A-2CC9D28256E2}" dt="2023-06-01T00:54:21.151" v="10620" actId="1076"/>
          <ac:spMkLst>
            <pc:docMk/>
            <pc:sldMk cId="1046822719" sldId="271"/>
            <ac:spMk id="53" creationId="{6739B750-01C3-2C12-5B45-6DEFE6683F1B}"/>
          </ac:spMkLst>
        </pc:spChg>
        <pc:grpChg chg="del">
          <ac:chgData name="Guilherme Sousa" userId="149e623b-fb6c-4d90-a3c3-25393ed6e2ea" providerId="ADAL" clId="{CE4B78AB-34AF-48F9-9C9A-2CC9D28256E2}" dt="2023-06-01T00:46:16.724" v="10415" actId="478"/>
          <ac:grpSpMkLst>
            <pc:docMk/>
            <pc:sldMk cId="1046822719" sldId="271"/>
            <ac:grpSpMk id="5" creationId="{9B832F0E-B106-5256-9B20-135E1E401589}"/>
          </ac:grpSpMkLst>
        </pc:grpChg>
        <pc:picChg chg="add mod">
          <ac:chgData name="Guilherme Sousa" userId="149e623b-fb6c-4d90-a3c3-25393ed6e2ea" providerId="ADAL" clId="{CE4B78AB-34AF-48F9-9C9A-2CC9D28256E2}" dt="2023-06-01T00:53:24.310" v="10616" actId="1076"/>
          <ac:picMkLst>
            <pc:docMk/>
            <pc:sldMk cId="1046822719" sldId="271"/>
            <ac:picMk id="3" creationId="{6F99ED83-267C-D874-5BAB-F63E2B60CB47}"/>
          </ac:picMkLst>
        </pc:picChg>
        <pc:picChg chg="del">
          <ac:chgData name="Guilherme Sousa" userId="149e623b-fb6c-4d90-a3c3-25393ed6e2ea" providerId="ADAL" clId="{CE4B78AB-34AF-48F9-9C9A-2CC9D28256E2}" dt="2023-06-01T00:46:15.368" v="10414" actId="478"/>
          <ac:picMkLst>
            <pc:docMk/>
            <pc:sldMk cId="1046822719" sldId="271"/>
            <ac:picMk id="41" creationId="{5DDE6CF9-0520-1D12-6A5F-9E7C15B41D4A}"/>
          </ac:picMkLst>
        </pc:picChg>
        <pc:picChg chg="add mod">
          <ac:chgData name="Guilherme Sousa" userId="149e623b-fb6c-4d90-a3c3-25393ed6e2ea" providerId="ADAL" clId="{CE4B78AB-34AF-48F9-9C9A-2CC9D28256E2}" dt="2023-06-01T00:51:15.378" v="10518" actId="14100"/>
          <ac:picMkLst>
            <pc:docMk/>
            <pc:sldMk cId="1046822719" sldId="271"/>
            <ac:picMk id="47" creationId="{216D96B7-A262-A912-D4F7-3C91F06D844F}"/>
          </ac:picMkLst>
        </pc:picChg>
        <pc:picChg chg="add mod">
          <ac:chgData name="Guilherme Sousa" userId="149e623b-fb6c-4d90-a3c3-25393ed6e2ea" providerId="ADAL" clId="{CE4B78AB-34AF-48F9-9C9A-2CC9D28256E2}" dt="2023-06-01T00:58:00.192" v="10645" actId="1037"/>
          <ac:picMkLst>
            <pc:docMk/>
            <pc:sldMk cId="1046822719" sldId="271"/>
            <ac:picMk id="55" creationId="{1C7FAC21-8B97-1CB1-10E7-0EC47E187FA8}"/>
          </ac:picMkLst>
        </pc:picChg>
        <pc:cxnChg chg="mod">
          <ac:chgData name="Guilherme Sousa" userId="149e623b-fb6c-4d90-a3c3-25393ed6e2ea" providerId="ADAL" clId="{CE4B78AB-34AF-48F9-9C9A-2CC9D28256E2}" dt="2023-06-01T00:46:16.724" v="10415" actId="478"/>
          <ac:cxnSpMkLst>
            <pc:docMk/>
            <pc:sldMk cId="1046822719" sldId="271"/>
            <ac:cxnSpMk id="6" creationId="{84030A96-BEA9-8C74-3D1A-AB224749EDC9}"/>
          </ac:cxnSpMkLst>
        </pc:cxnChg>
        <pc:cxnChg chg="mod">
          <ac:chgData name="Guilherme Sousa" userId="149e623b-fb6c-4d90-a3c3-25393ed6e2ea" providerId="ADAL" clId="{CE4B78AB-34AF-48F9-9C9A-2CC9D28256E2}" dt="2023-06-01T00:46:16.724" v="10415" actId="478"/>
          <ac:cxnSpMkLst>
            <pc:docMk/>
            <pc:sldMk cId="1046822719" sldId="271"/>
            <ac:cxnSpMk id="8" creationId="{258C90C3-4344-9581-5BEB-89E221C58281}"/>
          </ac:cxnSpMkLst>
        </pc:cxnChg>
        <pc:cxnChg chg="add mod">
          <ac:chgData name="Guilherme Sousa" userId="149e623b-fb6c-4d90-a3c3-25393ed6e2ea" providerId="ADAL" clId="{CE4B78AB-34AF-48F9-9C9A-2CC9D28256E2}" dt="2023-06-01T00:48:42.621" v="10483" actId="1582"/>
          <ac:cxnSpMkLst>
            <pc:docMk/>
            <pc:sldMk cId="1046822719" sldId="271"/>
            <ac:cxnSpMk id="9" creationId="{7A595C72-0507-818B-DC10-B785064A405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B01F7-BCBB-42DA-956F-47A9CD7BF8EA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596D0-9626-43E6-B2A8-396AF9FEC6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01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Bom dia O meu nome é Guilherme tive como orientadoras a professora Anália e a professora Olívia e a nossa abordagem foi a aplicação de modelos de ML como uma estratégia no combate aos </a:t>
            </a:r>
            <a:r>
              <a:rPr lang="pt-PT" dirty="0" err="1"/>
              <a:t>biofilms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0227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Decidimos demonstrar a </a:t>
            </a:r>
            <a:r>
              <a:rPr lang="pt-PT" dirty="0" err="1"/>
              <a:t>confusion</a:t>
            </a:r>
            <a:r>
              <a:rPr lang="pt-PT" dirty="0"/>
              <a:t> matrix de ambos os modelos selecionados anteriormente para o dataset em questão, sendo de realçar “o acerto “ do modelo de LR associado à exp2 . Todavia isto não significa que o modelo </a:t>
            </a:r>
            <a:r>
              <a:rPr lang="pt-PT" dirty="0" err="1"/>
              <a:t>svm</a:t>
            </a:r>
            <a:r>
              <a:rPr lang="pt-PT" dirty="0"/>
              <a:t> escolhido está errado ou é mau , apenas nos dá diferentes abordagens no futuro, </a:t>
            </a:r>
            <a:r>
              <a:rPr lang="pt-PT" dirty="0" err="1"/>
              <a:t>poruq</a:t>
            </a:r>
            <a:r>
              <a:rPr lang="pt-PT" dirty="0"/>
              <a:t> esse quisermos explorar péptidos tendo como objetivo o sistema imune humano será mais adequado utilizar estar abordagem que </a:t>
            </a:r>
            <a:r>
              <a:rPr lang="pt-PT" dirty="0" err="1"/>
              <a:t>permitir´´a</a:t>
            </a:r>
            <a:r>
              <a:rPr lang="pt-PT" dirty="0"/>
              <a:t> identificar péptidos mais semelhantes a péptidos nossos e </a:t>
            </a:r>
            <a:r>
              <a:rPr lang="pt-PT" dirty="0" err="1"/>
              <a:t>provavelmtente</a:t>
            </a:r>
            <a:r>
              <a:rPr lang="pt-PT" dirty="0"/>
              <a:t> evitar outros tipos de problemas que podem ser </a:t>
            </a:r>
            <a:r>
              <a:rPr lang="pt-PT" dirty="0" err="1"/>
              <a:t>detedos</a:t>
            </a:r>
            <a:r>
              <a:rPr lang="pt-PT" dirty="0"/>
              <a:t> em fases finais de uma investigação cientifica quando se analisa o efeito adverso destes possíveis péptidos identificados.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6828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 seguida o que pensamos foi mas será que existem péptidos associados a outras patologias que decerta forma poderiam ser inclinados para o combate de biofilmes ou seja que têm capacidade antibacteriana? Então decidimos fazer a previsão face a um dataset completamente novo tentar prever quantos poderiam ser identificados e associados a uma classe positiva. Verificamos que o modelo está encontrar bastante péptidos com capacidade antibacteriana, sendo que nos achamos que aqui deveríamos como próxima medida alargar ou digamos experimentar um novo dataset ainda mais distinto.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811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fim e como resumo do trabalho verificamos que para a identificação de péptidos com possivel capacidade </a:t>
            </a:r>
            <a:r>
              <a:rPr lang="pt-PT" dirty="0" err="1"/>
              <a:t>antibiofilm</a:t>
            </a:r>
            <a:r>
              <a:rPr lang="pt-PT" dirty="0"/>
              <a:t> mais ligados ao sistema imune humano identificamos um </a:t>
            </a:r>
            <a:r>
              <a:rPr lang="pt-PT" dirty="0" err="1"/>
              <a:t>mlehor</a:t>
            </a:r>
            <a:r>
              <a:rPr lang="pt-PT" dirty="0"/>
              <a:t> modelo de Ml –</a:t>
            </a:r>
            <a:r>
              <a:rPr lang="pt-PT" dirty="0" err="1"/>
              <a:t>svm</a:t>
            </a:r>
            <a:endParaRPr lang="pt-PT" dirty="0"/>
          </a:p>
          <a:p>
            <a:r>
              <a:rPr lang="pt-PT" dirty="0"/>
              <a:t>Para a identificação de péptidos numa abordagem mais geral (exp2) o melhor modelo foi o LR;</a:t>
            </a:r>
          </a:p>
          <a:p>
            <a:r>
              <a:rPr lang="pt-PT" dirty="0"/>
              <a:t>E que os modelos escolhidos podem ter </a:t>
            </a:r>
            <a:r>
              <a:rPr lang="pt-PT" dirty="0" err="1"/>
              <a:t>jum</a:t>
            </a:r>
            <a:r>
              <a:rPr lang="pt-PT" dirty="0"/>
              <a:t> papel extrema importância na avaliação se um péptido identificado neste momento para outra patologia pode </a:t>
            </a:r>
            <a:r>
              <a:rPr lang="pt-PT" dirty="0" err="1"/>
              <a:t>tamém</a:t>
            </a:r>
            <a:r>
              <a:rPr lang="pt-PT" dirty="0"/>
              <a:t> ser útil na problemática em questão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978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Em termos de objetivos globais e fazendo uma ponte com o trabalho futuro </a:t>
            </a:r>
            <a:r>
              <a:rPr lang="pt-PT" dirty="0" err="1"/>
              <a:t>achammos</a:t>
            </a:r>
            <a:r>
              <a:rPr lang="pt-PT" dirty="0"/>
              <a:t> que a primeira parte do objetivo foi bem trabalhada ou seja criação de modelos de ML com capacidade para identificar péptidos </a:t>
            </a:r>
            <a:r>
              <a:rPr lang="pt-PT" dirty="0" err="1"/>
              <a:t>antibiofil</a:t>
            </a:r>
            <a:r>
              <a:rPr lang="pt-PT" dirty="0"/>
              <a:t>. Contudo gostaríamos de tornar esta abordagem um pouco mais real no sentido de conseguir fazer uma extrapolação para possíveis valores de </a:t>
            </a:r>
            <a:r>
              <a:rPr lang="pt-PT" dirty="0" err="1"/>
              <a:t>mbic</a:t>
            </a:r>
            <a:r>
              <a:rPr lang="pt-PT" dirty="0"/>
              <a:t> e </a:t>
            </a:r>
            <a:r>
              <a:rPr lang="pt-PT" dirty="0" err="1"/>
              <a:t>mbec</a:t>
            </a:r>
            <a:r>
              <a:rPr lang="pt-PT" dirty="0"/>
              <a:t> de modo a tenar prever face a uma determinada estirpe bacteriana qual sera a eficiência deste péptido e comprovar o que o ML nos da coma pratica laboratorial. Além disso gostaríamos de explorar o </a:t>
            </a:r>
            <a:r>
              <a:rPr lang="pt-PT" dirty="0" err="1"/>
              <a:t>immuneML</a:t>
            </a:r>
            <a:r>
              <a:rPr lang="pt-PT" dirty="0"/>
              <a:t> plataforma descrita num artigo da </a:t>
            </a:r>
            <a:r>
              <a:rPr lang="pt-PT" dirty="0" err="1"/>
              <a:t>Nature</a:t>
            </a:r>
            <a:r>
              <a:rPr lang="pt-PT" dirty="0"/>
              <a:t> com o intuito de identificar um possivel set de antigénios que estariam associados a um aumento da </a:t>
            </a:r>
            <a:r>
              <a:rPr lang="pt-PT" dirty="0" err="1"/>
              <a:t>ativiade</a:t>
            </a:r>
            <a:r>
              <a:rPr lang="pt-PT" dirty="0"/>
              <a:t> imune com foco no combate ao </a:t>
            </a:r>
            <a:r>
              <a:rPr lang="pt-PT" dirty="0" err="1"/>
              <a:t>biofilm</a:t>
            </a:r>
            <a:r>
              <a:rPr lang="pt-PT" dirty="0"/>
              <a:t> e que seria um terapia adjuvante com um determinado péptido identificado pelos modelos utilizados nesta primeira </a:t>
            </a:r>
            <a:r>
              <a:rPr lang="pt-PT" dirty="0" err="1"/>
              <a:t>aboradagem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880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Obrigado pela atenção!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131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Fazendo uma simples contextualização e demonstrando, em suma, a problemática em questão, referenciar que quando os antibióticos foram descobertos  a medicina  classificou uma nova época dourada , todavia o rápido surgimento de resistência microbiana levou a que esta hora uma vez dourada e brilhante tivesse também associada a grandes ameaças para todos. </a:t>
            </a:r>
            <a:br>
              <a:rPr lang="pt-PT" dirty="0"/>
            </a:br>
            <a:r>
              <a:rPr lang="pt-PT" dirty="0"/>
              <a:t>Posto isto, das </a:t>
            </a:r>
            <a:r>
              <a:rPr lang="pt-PT" dirty="0" err="1"/>
              <a:t>ínumeras</a:t>
            </a:r>
            <a:r>
              <a:rPr lang="pt-PT" dirty="0"/>
              <a:t> estratégias de combate à resistência microbiana onde claro se inclui os </a:t>
            </a:r>
            <a:r>
              <a:rPr lang="pt-PT" dirty="0" err="1"/>
              <a:t>biofilms</a:t>
            </a:r>
            <a:r>
              <a:rPr lang="pt-PT" dirty="0"/>
              <a:t>, queremos realçar 3 estratégias que têm por base modelos de ML ou DL. Assim as 3 principais estratégias são:</a:t>
            </a:r>
            <a:br>
              <a:rPr lang="pt-PT" dirty="0"/>
            </a:br>
            <a:r>
              <a:rPr lang="pt-PT" dirty="0"/>
              <a:t>1- descoberta de péptidos ou moléculas químicas capazes de danificar o </a:t>
            </a:r>
            <a:r>
              <a:rPr lang="pt-PT" dirty="0" err="1"/>
              <a:t>biofilm</a:t>
            </a:r>
            <a:r>
              <a:rPr lang="pt-PT" dirty="0"/>
              <a:t>;</a:t>
            </a:r>
          </a:p>
          <a:p>
            <a:r>
              <a:rPr lang="pt-PT" dirty="0"/>
              <a:t>2-Auxiliar na terapêutica mais indicada apos infeção;</a:t>
            </a:r>
          </a:p>
          <a:p>
            <a:r>
              <a:rPr lang="pt-PT" dirty="0"/>
              <a:t>3-Prever a resposta do </a:t>
            </a:r>
            <a:r>
              <a:rPr lang="pt-PT" dirty="0" err="1"/>
              <a:t>S.imune</a:t>
            </a:r>
            <a:r>
              <a:rPr lang="pt-PT" dirty="0"/>
              <a:t> face a um </a:t>
            </a:r>
            <a:r>
              <a:rPr lang="pt-PT" dirty="0" err="1"/>
              <a:t>biofilm</a:t>
            </a:r>
            <a:r>
              <a:rPr lang="pt-PT" dirty="0"/>
              <a:t> </a:t>
            </a:r>
            <a:r>
              <a:rPr lang="pt-PT" dirty="0" err="1"/>
              <a:t>multiresistene</a:t>
            </a:r>
            <a:r>
              <a:rPr lang="pt-PT" dirty="0"/>
              <a:t>.</a:t>
            </a:r>
          </a:p>
          <a:p>
            <a:r>
              <a:rPr lang="pt-PT" dirty="0"/>
              <a:t>Destas estratégias gostaríamos de salientar a 1 e 3, sendo que são aquelas que a nosso ver e tendo em conta a problemática apresentada são as mais adequadas.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868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objetivos globais deste trabalho e, sendo bastante ambiciosos, tivemos como referencia dois artigos que relembrando também segue as estratégias definidas no slide anterior como as mais adequadas. O primeiro artigo associado à identificação de péptidos como capacidade </a:t>
            </a:r>
            <a:r>
              <a:rPr lang="pt-PT" dirty="0" err="1"/>
              <a:t>antibiofilm</a:t>
            </a:r>
            <a:r>
              <a:rPr lang="pt-PT" dirty="0"/>
              <a:t> e o segundo referente à identificação de antigénio que iriam desencadear uma resposta do sistema imune no combate ao </a:t>
            </a:r>
            <a:r>
              <a:rPr lang="pt-PT" dirty="0" err="1"/>
              <a:t>biofilm</a:t>
            </a:r>
            <a:r>
              <a:rPr lang="pt-PT" dirty="0"/>
              <a:t>. Assim o objetivo principal deste trabalho passa por explorar estas duas estratégias tendo por base uma sinergia entre ambas, na medida que, tem de existir um balanço , um equilíbrio pois se por ventura optamos por desencadear uma resposta </a:t>
            </a:r>
            <a:r>
              <a:rPr lang="pt-PT" dirty="0" err="1"/>
              <a:t>exaercabda</a:t>
            </a:r>
            <a:r>
              <a:rPr lang="pt-PT" dirty="0"/>
              <a:t> do </a:t>
            </a:r>
            <a:r>
              <a:rPr lang="pt-PT" dirty="0" err="1"/>
              <a:t>s.imune</a:t>
            </a:r>
            <a:r>
              <a:rPr lang="pt-PT" dirty="0"/>
              <a:t>(pode morrer da cura e não doença) e assim os péptidos serão como soldados ajudantes que vao enfraquece o </a:t>
            </a:r>
            <a:r>
              <a:rPr lang="pt-PT" dirty="0" err="1"/>
              <a:t>biofilm</a:t>
            </a:r>
            <a:r>
              <a:rPr lang="pt-PT" dirty="0"/>
              <a:t> em questão não sendo necessário uma resposta imune tao exagerada.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071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Mas então o que é isto de </a:t>
            </a:r>
            <a:r>
              <a:rPr lang="pt-PT" dirty="0" err="1"/>
              <a:t>Biofilm</a:t>
            </a:r>
            <a:r>
              <a:rPr lang="pt-PT" dirty="0"/>
              <a:t>?</a:t>
            </a:r>
          </a:p>
          <a:p>
            <a:r>
              <a:rPr lang="pt-PT" dirty="0"/>
              <a:t>Em primeiro lugar os </a:t>
            </a:r>
            <a:r>
              <a:rPr lang="pt-PT" dirty="0" err="1"/>
              <a:t>biofilms</a:t>
            </a:r>
            <a:r>
              <a:rPr lang="pt-PT" dirty="0"/>
              <a:t> são comunidades organizadas e dinâmicas que podem aderir a superfícies </a:t>
            </a:r>
            <a:r>
              <a:rPr lang="pt-PT" dirty="0" err="1"/>
              <a:t>bioticas</a:t>
            </a:r>
            <a:r>
              <a:rPr lang="pt-PT" dirty="0"/>
              <a:t> ou abióticas. Têm uma matrix </a:t>
            </a:r>
            <a:r>
              <a:rPr lang="pt-PT" dirty="0" err="1"/>
              <a:t>polimétrica</a:t>
            </a:r>
            <a:r>
              <a:rPr lang="pt-PT" dirty="0"/>
              <a:t> de proteção , que levou muita gente a pensar que seria a principal forma de defesa dos mesmos contra algum fármaco , contudo já se verificou que apenas essa consideração é insuficiente.</a:t>
            </a:r>
          </a:p>
          <a:p>
            <a:r>
              <a:rPr lang="pt-PT" dirty="0"/>
              <a:t>Sendo esta comunidade resistente digamos por natureza, é importante referir os 3 tipos de resistência existente, sendo que estão de certa forma associadas , interligadas a um </a:t>
            </a:r>
            <a:r>
              <a:rPr lang="pt-PT" dirty="0" err="1"/>
              <a:t>proccesso</a:t>
            </a:r>
            <a:r>
              <a:rPr lang="pt-PT" dirty="0"/>
              <a:t> denominado </a:t>
            </a:r>
            <a:r>
              <a:rPr lang="pt-PT" dirty="0" err="1"/>
              <a:t>quorom</a:t>
            </a:r>
            <a:r>
              <a:rPr lang="pt-PT" dirty="0"/>
              <a:t> </a:t>
            </a:r>
            <a:r>
              <a:rPr lang="pt-PT" dirty="0" err="1"/>
              <a:t>sensing</a:t>
            </a:r>
            <a:r>
              <a:rPr lang="pt-PT" dirty="0"/>
              <a:t> que deveras importante na comunicação célula –célula, na comunicação intra e </a:t>
            </a:r>
            <a:r>
              <a:rPr lang="pt-PT" dirty="0" err="1"/>
              <a:t>interespecies</a:t>
            </a:r>
            <a:r>
              <a:rPr lang="pt-PT" dirty="0"/>
              <a:t>.</a:t>
            </a:r>
          </a:p>
          <a:p>
            <a:r>
              <a:rPr lang="pt-PT" dirty="0"/>
              <a:t>Assim existe a </a:t>
            </a:r>
            <a:r>
              <a:rPr lang="pt-PT" dirty="0" err="1"/>
              <a:t>resistencia</a:t>
            </a:r>
            <a:r>
              <a:rPr lang="pt-PT" dirty="0"/>
              <a:t>:</a:t>
            </a:r>
          </a:p>
          <a:p>
            <a:r>
              <a:rPr lang="pt-PT" dirty="0" err="1"/>
              <a:t>Intrinseca</a:t>
            </a:r>
            <a:r>
              <a:rPr lang="pt-PT" dirty="0"/>
              <a:t>: </a:t>
            </a:r>
            <a:r>
              <a:rPr lang="pt-PT" dirty="0" err="1"/>
              <a:t>abilidade</a:t>
            </a:r>
            <a:r>
              <a:rPr lang="pt-PT" dirty="0"/>
              <a:t> inata , existente no genoma dos MO que proporciona proteção;</a:t>
            </a:r>
          </a:p>
          <a:p>
            <a:r>
              <a:rPr lang="pt-PT" dirty="0"/>
              <a:t>Adquirida: onde MO originalmente sensíveis , começam a ganhar resistência devido à incorporação de novo material genético por </a:t>
            </a:r>
            <a:r>
              <a:rPr lang="pt-PT" dirty="0" err="1"/>
              <a:t>trasnferencia</a:t>
            </a:r>
            <a:r>
              <a:rPr lang="pt-PT" dirty="0"/>
              <a:t> horizontal de genes.</a:t>
            </a:r>
          </a:p>
          <a:p>
            <a:r>
              <a:rPr lang="pt-PT" dirty="0"/>
              <a:t>Adquirida: Mo mudam a sua expressão genética face à exposição a um fármaco ou a um ambiente para eles desagradável e tornam-se resistentes.</a:t>
            </a:r>
          </a:p>
          <a:p>
            <a:r>
              <a:rPr lang="pt-PT" dirty="0"/>
              <a:t>Todavia </a:t>
            </a:r>
            <a:r>
              <a:rPr lang="pt-PT" dirty="0" err="1"/>
              <a:t>biofilm</a:t>
            </a:r>
            <a:r>
              <a:rPr lang="pt-PT" dirty="0"/>
              <a:t> sendo uma comunidade de MO, é sabido que existe associado a </a:t>
            </a:r>
            <a:r>
              <a:rPr lang="pt-PT" dirty="0" err="1"/>
              <a:t>heteroresistencia</a:t>
            </a:r>
            <a:r>
              <a:rPr lang="pt-PT" dirty="0"/>
              <a:t>, ou seja, os “níveis “ de </a:t>
            </a:r>
            <a:r>
              <a:rPr lang="pt-PT" dirty="0" err="1"/>
              <a:t>resistencia</a:t>
            </a:r>
            <a:r>
              <a:rPr lang="pt-PT" dirty="0"/>
              <a:t> de cada espécie são distintos.</a:t>
            </a:r>
          </a:p>
          <a:p>
            <a:r>
              <a:rPr lang="pt-PT" dirty="0"/>
              <a:t>Outro fenómeno também importante é o da persistência onde os MO ficam num estado de hibernação quase como mentirosos levando a pensar que realmente foram eliminados e na verdade diminuem apenas o seu metabolismo.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343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sabemos a quantidade de dados gerados , tem sido cada vez maior o que levou a aplicação de estratégias como a inteligência artificial onde claro está o machine learning em prol desta problemática. Referir entao que a aplicação de ML, que foi realizada neste trabalho, tem por base e resumidamente 3 passos essenciais:</a:t>
            </a:r>
          </a:p>
          <a:p>
            <a:r>
              <a:rPr lang="pt-PT" dirty="0"/>
              <a:t>1- Data </a:t>
            </a:r>
            <a:r>
              <a:rPr lang="pt-PT" dirty="0" err="1"/>
              <a:t>processing</a:t>
            </a:r>
            <a:r>
              <a:rPr lang="pt-PT" dirty="0"/>
              <a:t>: como o nome indica devemos preparar os dados , onde mais adiante vocês vao ter uma breve noção de como foi esse nosso processo.</a:t>
            </a:r>
          </a:p>
          <a:p>
            <a:r>
              <a:rPr lang="pt-PT" dirty="0"/>
              <a:t>2-Model </a:t>
            </a:r>
            <a:r>
              <a:rPr lang="pt-PT" dirty="0" err="1"/>
              <a:t>selection:onde</a:t>
            </a:r>
            <a:r>
              <a:rPr lang="pt-PT" dirty="0"/>
              <a:t> aqui poderíamos dividir em ML </a:t>
            </a:r>
            <a:r>
              <a:rPr lang="pt-PT" dirty="0" err="1"/>
              <a:t>unsupervisieed</a:t>
            </a:r>
            <a:r>
              <a:rPr lang="pt-PT" dirty="0"/>
              <a:t> e </a:t>
            </a:r>
            <a:r>
              <a:rPr lang="pt-PT" dirty="0" err="1"/>
              <a:t>supervised</a:t>
            </a:r>
            <a:r>
              <a:rPr lang="pt-PT" dirty="0"/>
              <a:t>, sendo que </a:t>
            </a:r>
            <a:r>
              <a:rPr lang="pt-PT" dirty="0" err="1"/>
              <a:t>nesste</a:t>
            </a:r>
            <a:r>
              <a:rPr lang="pt-PT" dirty="0"/>
              <a:t> trabalho e nesse momento apenas no focamos no </a:t>
            </a:r>
            <a:r>
              <a:rPr lang="pt-PT" dirty="0" err="1"/>
              <a:t>supervised</a:t>
            </a:r>
            <a:r>
              <a:rPr lang="pt-PT" dirty="0"/>
              <a:t> com o objetivo em mente de prever um determinado resultado e não tanto de verificar o que cada </a:t>
            </a:r>
            <a:r>
              <a:rPr lang="pt-PT" dirty="0" err="1"/>
              <a:t>feature</a:t>
            </a:r>
            <a:r>
              <a:rPr lang="pt-PT" dirty="0"/>
              <a:t> cada coluna tem em comum.</a:t>
            </a:r>
          </a:p>
          <a:p>
            <a:r>
              <a:rPr lang="pt-PT" dirty="0"/>
              <a:t>3-Model </a:t>
            </a:r>
            <a:r>
              <a:rPr lang="pt-PT" dirty="0" err="1"/>
              <a:t>evaluation</a:t>
            </a:r>
            <a:r>
              <a:rPr lang="pt-PT" dirty="0"/>
              <a:t>: verificar a qualidade dos modelos que utilizamos para fazer a previsão evitando problemas de </a:t>
            </a:r>
            <a:r>
              <a:rPr lang="pt-PT" dirty="0" err="1"/>
              <a:t>over</a:t>
            </a:r>
            <a:r>
              <a:rPr lang="pt-PT" dirty="0"/>
              <a:t> e </a:t>
            </a:r>
            <a:r>
              <a:rPr lang="pt-PT" dirty="0" err="1"/>
              <a:t>underfitting</a:t>
            </a:r>
            <a:r>
              <a:rPr lang="pt-PT" dirty="0"/>
              <a:t> (</a:t>
            </a:r>
            <a:r>
              <a:rPr lang="pt-PT" dirty="0" err="1"/>
              <a:t>over</a:t>
            </a:r>
            <a:r>
              <a:rPr lang="pt-PT" dirty="0"/>
              <a:t> é que o modelo digamos é correto apenas para os dados que foram de certa forma treinados) e </a:t>
            </a:r>
            <a:r>
              <a:rPr lang="pt-PT" dirty="0" err="1"/>
              <a:t>underfitting</a:t>
            </a:r>
            <a:r>
              <a:rPr lang="pt-PT" dirty="0"/>
              <a:t> o modelo não é </a:t>
            </a:r>
            <a:r>
              <a:rPr lang="pt-PT" dirty="0" err="1"/>
              <a:t>aqueado</a:t>
            </a:r>
            <a:r>
              <a:rPr lang="pt-PT" dirty="0"/>
              <a:t> sequer para o dataset em questão.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49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pipeline deste trabalho pode ser dividida em 2 partes a primeira corresponde à construção do dataset e a segunda à implementação do </a:t>
            </a:r>
            <a:r>
              <a:rPr lang="pt-PT" dirty="0" err="1"/>
              <a:t>supervised</a:t>
            </a:r>
            <a:r>
              <a:rPr lang="pt-PT" dirty="0"/>
              <a:t> learning. </a:t>
            </a:r>
            <a:br>
              <a:rPr lang="pt-PT" dirty="0"/>
            </a:br>
            <a:r>
              <a:rPr lang="pt-PT" dirty="0"/>
              <a:t>Na primeira fase o primeiro passo foi obter a partir da literatura e de sites específicos as sequencias de péptidos que estão identificados como tendo ou não capacidade </a:t>
            </a:r>
            <a:r>
              <a:rPr lang="pt-PT" dirty="0" err="1"/>
              <a:t>antibiofilm</a:t>
            </a:r>
            <a:r>
              <a:rPr lang="pt-PT" dirty="0"/>
              <a:t> a partir das mesma e com auxilio de biopython e outros bibliotecas começamos a contruir os </a:t>
            </a:r>
            <a:r>
              <a:rPr lang="pt-PT" dirty="0" err="1"/>
              <a:t>descriptors</a:t>
            </a:r>
            <a:r>
              <a:rPr lang="pt-PT" dirty="0"/>
              <a:t> como as propriedades físico químicas ou seja peso molecular , p isoelétrico ou entao a composição em termos de aminoácidos de </a:t>
            </a:r>
            <a:r>
              <a:rPr lang="pt-PT" dirty="0" err="1"/>
              <a:t>dipeptidos</a:t>
            </a:r>
            <a:r>
              <a:rPr lang="pt-PT" dirty="0"/>
              <a:t> hidrofobicidade e muitos outros. Depois foi a altura de tratar este dataset remover </a:t>
            </a:r>
            <a:r>
              <a:rPr lang="pt-PT" dirty="0" err="1"/>
              <a:t>missing</a:t>
            </a:r>
            <a:r>
              <a:rPr lang="pt-PT" dirty="0"/>
              <a:t> values, remover sequencias com caracteres digamos estranho </a:t>
            </a:r>
            <a:r>
              <a:rPr lang="pt-PT" dirty="0" err="1"/>
              <a:t>comon</a:t>
            </a:r>
            <a:r>
              <a:rPr lang="pt-PT" dirty="0"/>
              <a:t> um X , normalizar os valores finais.</a:t>
            </a:r>
          </a:p>
          <a:p>
            <a:r>
              <a:rPr lang="pt-PT" dirty="0"/>
              <a:t>Na segunda fase e depois de fazer uma divisão de 80 /20 onde 80 % do dataset para treina 20 % para teste, sendo que também utilizamos o </a:t>
            </a:r>
            <a:r>
              <a:rPr lang="pt-PT" dirty="0" err="1"/>
              <a:t>stratified</a:t>
            </a:r>
            <a:r>
              <a:rPr lang="pt-PT" dirty="0"/>
              <a:t> </a:t>
            </a:r>
            <a:r>
              <a:rPr lang="pt-PT" dirty="0" err="1"/>
              <a:t>fold</a:t>
            </a:r>
            <a:r>
              <a:rPr lang="pt-PT" dirty="0"/>
              <a:t> e cross </a:t>
            </a:r>
            <a:r>
              <a:rPr lang="pt-PT" dirty="0" err="1"/>
              <a:t>validation</a:t>
            </a:r>
            <a:r>
              <a:rPr lang="pt-PT" dirty="0"/>
              <a:t> de 10 x, </a:t>
            </a:r>
            <a:r>
              <a:rPr lang="pt-PT" dirty="0" err="1"/>
              <a:t>decidmos</a:t>
            </a:r>
            <a:r>
              <a:rPr lang="pt-PT" dirty="0"/>
              <a:t> experimentar os modelos aqui descritos, sendo que foram avaliados </a:t>
            </a:r>
            <a:r>
              <a:rPr lang="pt-PT" dirty="0" err="1"/>
              <a:t>hiperparamteros</a:t>
            </a:r>
            <a:r>
              <a:rPr lang="pt-PT" dirty="0"/>
              <a:t> para cada modelo com o </a:t>
            </a:r>
            <a:r>
              <a:rPr lang="pt-PT" dirty="0" err="1"/>
              <a:t>inuito</a:t>
            </a:r>
            <a:r>
              <a:rPr lang="pt-PT" dirty="0"/>
              <a:t> de selecionar os mais adequados tendo em conta o f score. Posto isto aplicamos os modelos referidos com os </a:t>
            </a:r>
            <a:r>
              <a:rPr lang="pt-PT" dirty="0" err="1"/>
              <a:t>hiperparametros</a:t>
            </a:r>
            <a:r>
              <a:rPr lang="pt-PT" dirty="0"/>
              <a:t> já determinados ao dataset e com auxilio de </a:t>
            </a:r>
            <a:r>
              <a:rPr lang="pt-PT" dirty="0" err="1"/>
              <a:t>confusion</a:t>
            </a:r>
            <a:r>
              <a:rPr lang="pt-PT" dirty="0"/>
              <a:t> matrix e das </a:t>
            </a:r>
            <a:r>
              <a:rPr lang="pt-PT" dirty="0" err="1"/>
              <a:t>roc</a:t>
            </a:r>
            <a:r>
              <a:rPr lang="pt-PT" dirty="0"/>
              <a:t> curves retiramos para o melhor modelo.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67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 primeira </a:t>
            </a:r>
            <a:r>
              <a:rPr lang="pt-PT" dirty="0" err="1"/>
              <a:t>experi~encia</a:t>
            </a:r>
            <a:r>
              <a:rPr lang="pt-PT" dirty="0"/>
              <a:t> realizada utilizamos um </a:t>
            </a:r>
            <a:r>
              <a:rPr lang="pt-PT" dirty="0" err="1"/>
              <a:t>datasete</a:t>
            </a:r>
            <a:r>
              <a:rPr lang="pt-PT" dirty="0"/>
              <a:t> que representava classe negativa e classe positiva, ou seja sem e com capacidade antimicrobiana respetivamente. Todavia era apenas de péptidos naturais relacionados com o organismo </a:t>
            </a:r>
            <a:r>
              <a:rPr lang="pt-PT" dirty="0" err="1"/>
              <a:t>homosapiens</a:t>
            </a:r>
            <a:r>
              <a:rPr lang="pt-PT" dirty="0"/>
              <a:t> para fazer uma ponte de ligação com o sistema imune. Dos modelos escolhidos </a:t>
            </a:r>
            <a:r>
              <a:rPr lang="pt-PT" dirty="0" err="1"/>
              <a:t>apreeseentamos</a:t>
            </a:r>
            <a:r>
              <a:rPr lang="pt-PT" dirty="0"/>
              <a:t> os </a:t>
            </a:r>
            <a:r>
              <a:rPr lang="pt-PT" dirty="0" err="1"/>
              <a:t>hiperparametros</a:t>
            </a:r>
            <a:r>
              <a:rPr lang="pt-PT" dirty="0"/>
              <a:t> utilizados para cada um dos modelos sendo que o </a:t>
            </a:r>
            <a:r>
              <a:rPr lang="pt-PT" dirty="0" err="1"/>
              <a:t>melho</a:t>
            </a:r>
            <a:r>
              <a:rPr lang="pt-PT" dirty="0"/>
              <a:t> escolhido foi o SVM essencialmente devido às métricas apresentadas bem como a respetiva </a:t>
            </a:r>
            <a:r>
              <a:rPr lang="pt-PT" dirty="0" err="1"/>
              <a:t>confusion</a:t>
            </a:r>
            <a:r>
              <a:rPr lang="pt-PT" dirty="0"/>
              <a:t> matrix e ROC-Curve. Ou seja nesta fase </a:t>
            </a:r>
            <a:r>
              <a:rPr lang="pt-PT" dirty="0" err="1"/>
              <a:t>fisemos</a:t>
            </a:r>
            <a:r>
              <a:rPr lang="pt-PT" dirty="0"/>
              <a:t> a avaliação e seleção do melhor modelo para esta abordagem.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346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Na segundo experiencia acabamos por generalizar , onde o dataset com a mesma logica de classes negativas e positivas representa um conjunto geral de </a:t>
            </a:r>
            <a:r>
              <a:rPr lang="pt-PT" dirty="0" err="1"/>
              <a:t>antibacterial</a:t>
            </a:r>
            <a:r>
              <a:rPr lang="pt-PT" dirty="0"/>
              <a:t> </a:t>
            </a:r>
            <a:r>
              <a:rPr lang="pt-PT" dirty="0" err="1"/>
              <a:t>amp</a:t>
            </a:r>
            <a:r>
              <a:rPr lang="pt-PT" dirty="0"/>
              <a:t>, não tendo </a:t>
            </a:r>
            <a:r>
              <a:rPr lang="pt-PT" dirty="0" err="1"/>
              <a:t>particlar</a:t>
            </a:r>
            <a:r>
              <a:rPr lang="pt-PT" dirty="0"/>
              <a:t> atenção o organismo de onde é proveniente este péptido. Aplicando estes </a:t>
            </a:r>
            <a:r>
              <a:rPr lang="pt-PT" dirty="0" err="1"/>
              <a:t>hiperparametros</a:t>
            </a:r>
            <a:r>
              <a:rPr lang="pt-PT" dirty="0"/>
              <a:t> para cada modelo que referenciar que são diferentes dos primeiros </a:t>
            </a:r>
            <a:r>
              <a:rPr lang="pt-PT" dirty="0" err="1"/>
              <a:t>poruqe</a:t>
            </a:r>
            <a:r>
              <a:rPr lang="pt-PT" dirty="0"/>
              <a:t> o dataset também era diferente selecionamos com a mesma justificação referida anteriormente o melhor modelo sendo também apresentado a CONFUSION </a:t>
            </a:r>
            <a:r>
              <a:rPr lang="pt-PT" dirty="0" err="1"/>
              <a:t>MATRix</a:t>
            </a:r>
            <a:r>
              <a:rPr lang="pt-PT" dirty="0"/>
              <a:t> E ROC </a:t>
            </a:r>
            <a:r>
              <a:rPr lang="pt-PT" dirty="0" err="1"/>
              <a:t>CURVE.Posto</a:t>
            </a:r>
            <a:r>
              <a:rPr lang="pt-PT" dirty="0"/>
              <a:t> isto neste momento temos para diferentes </a:t>
            </a:r>
            <a:r>
              <a:rPr lang="pt-PT" dirty="0" err="1"/>
              <a:t>aboradagens</a:t>
            </a:r>
            <a:r>
              <a:rPr lang="pt-PT" dirty="0"/>
              <a:t> dois modelos que ~´os achamos seguros capazes de prever a identificação de um péptido antibacteriano.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809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 o próximo passo foi pegar nestes melhores modelos, associado a cada </a:t>
            </a:r>
            <a:r>
              <a:rPr lang="pt-PT" dirty="0" err="1"/>
              <a:t>eperiência</a:t>
            </a:r>
            <a:r>
              <a:rPr lang="pt-PT" dirty="0"/>
              <a:t>, e para o mesmo dataset que representa </a:t>
            </a:r>
            <a:r>
              <a:rPr lang="pt-PT" dirty="0" err="1"/>
              <a:t>pepetidos</a:t>
            </a:r>
            <a:r>
              <a:rPr lang="pt-PT" dirty="0"/>
              <a:t> antimicrobianos produzidos de forma sintética(</a:t>
            </a:r>
            <a:r>
              <a:rPr lang="pt-PT" dirty="0" err="1"/>
              <a:t>novodataset</a:t>
            </a:r>
            <a:r>
              <a:rPr lang="pt-PT" dirty="0"/>
              <a:t>) tentar prever para ambos os modelos se estes novos péptidos pertencem a uma classe negativa ou positiva, comparando no fim as métrica.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2596D0-9626-43E6-B2A8-396AF9FEC6B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32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4F7F2-4A30-8AAF-C86A-E7D613F7A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6BEA34-9CB3-A2B6-BDA6-A0EA731F3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7B60D28-CE44-D322-9E37-A4522D6C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6FBA904-475F-BC6F-38A1-DF68DFBF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EEE6654-0EDA-A93C-B330-C74357D0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648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54FD4-49F3-D00B-FBEB-88E650F0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8AB619E-5B43-9203-F4EF-CE03D7A37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0817483-1E1D-5916-36A0-61C3E179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5D0B648-5D16-4824-4B62-830C358C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E347791-537C-AC69-EE70-C5B81310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78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15BAA3-2C5F-E050-813A-519BF0918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454523-A1AA-782B-DD05-AF07A346B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12A9025-6470-DBD5-E979-335DE46E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E831B5-A3E8-6F16-5B88-76691D86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50FF5B-B57C-B04B-18CC-EB426BB9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7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CD7B4-F219-3FF6-4388-671C0B0A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9098918-821B-A31B-3016-19353F94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472990A-CAD6-A19D-D8FB-BDF9F0B00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C4C985-4E6D-C3F2-0EAF-6B7FEF6F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255637-4938-83E9-0AC1-AC6A3E1B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94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5E7A5-341D-F757-5B56-F3DE1924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EA0BF0-0942-2651-B1EC-76A83BD91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FE0126D-0FEE-40D5-4FD0-16956BFA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D6BDD8F-70E2-618C-5087-A56B15BA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A3E9CB-2481-6E47-73AA-81C17D00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104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50F48-A17E-8A67-9096-BBE1EF31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63B289-2492-283D-BD53-CE2CCE24C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9048848-3AF4-48AD-6355-A8FB17EDE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2C4B769-5924-74E6-8A4D-AB0F544E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FF4664F-CA91-1D89-C49C-7D005058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E66304C-2AF0-7A1B-A6FB-B2A0D6A2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6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27F3B-D5A4-56F9-2164-DC55D657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1DBD9C-ACAC-C882-99A3-4EC2DB9B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564B2C6-531C-1A35-F0F0-4305D5AE0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E664AB8-3495-DBF5-D709-54740985A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83C6F290-E63B-95B3-4B39-D2FFA0772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374F1C9-93A5-870C-85F6-574E6395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9FB876A-CC62-D9C9-ECA0-77B75DF3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725CD8E-AA85-AF5C-4F78-7310E2B0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803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4350-1C51-BBBA-7D00-7D20C1DB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01DC60D-4EE7-2E47-4785-1707FB98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3AD01C7-201F-7DA2-891B-FD2D924E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E32D16-9D54-CA13-8549-26BFDBF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817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9807681-25B7-3A36-039B-B7B348E1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61FCAC5-F5ED-46A7-AFA6-686C40858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165825-5F45-FCB5-3B8A-2688CDA1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6234E-C27B-D340-0E69-3898079E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824444-5A45-2BFE-8D6A-ECB235E8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E683B59-CFC5-3489-2D5B-C4B9A98F2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549CC7-8A49-558B-AF52-B9656A97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002F7BA-5ED0-40CD-92D0-A14212DA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8AD1F1-A599-EB28-D723-BBFEC921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899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D7D88-BF35-0544-1F92-B2EAD432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CDC56B9-95F4-C658-93A2-A7D1B7527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9054FB1-EF72-D3F0-68AE-D3460B65F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A279908-C229-4271-18B3-151B5B8B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D8FD89C-3F82-062E-6216-79D4844D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87C1112-2C3E-51ED-AA80-4FB4F3B2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71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58D4F1F-349D-9BE4-76B8-781D14DB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78FF989-3EE7-88C4-A19C-A02B679F2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7A91FA-1FE9-7D2C-B2BF-1ABA2DEC1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042BD-D6DA-4FE3-982F-33076CEDDB5B}" type="datetimeFigureOut">
              <a:rPr lang="pt-PT" smtClean="0"/>
              <a:t>31/05/2023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3844B53-FAF6-CF03-766F-BB4C49011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E2EF11-6089-1107-4F51-B2EDD1E2C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CEBC2-9A11-4987-A267-5778FC3927F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914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7.wdp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17" Type="http://schemas.microsoft.com/office/2007/relationships/hdphoto" Target="../media/hdphoto9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6.wdp"/><Relationship Id="rId5" Type="http://schemas.openxmlformats.org/officeDocument/2006/relationships/image" Target="../media/image18.png"/><Relationship Id="rId15" Type="http://schemas.microsoft.com/office/2007/relationships/hdphoto" Target="../media/hdphoto8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microsoft.com/office/2007/relationships/hdphoto" Target="../media/hdphoto5.wdp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0.wdp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2CBF8-E8CB-7828-91ED-CA2F61515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668" y="18560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Application of Machine Learning models as a strategy against Biofilms</a:t>
            </a:r>
            <a:endParaRPr lang="pt-PT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FF4801-F302-B05A-1926-D03F6A5B8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5477" y="2633608"/>
            <a:ext cx="9144000" cy="1562472"/>
          </a:xfrm>
        </p:spPr>
        <p:txBody>
          <a:bodyPr>
            <a:normAutofit/>
          </a:bodyPr>
          <a:lstStyle/>
          <a:p>
            <a:r>
              <a:rPr lang="pt-PT" dirty="0"/>
              <a:t>Guilherme Sousa , Anália Lourenço </a:t>
            </a:r>
            <a:r>
              <a:rPr lang="pt-PT" dirty="0" err="1"/>
              <a:t>and</a:t>
            </a:r>
            <a:r>
              <a:rPr lang="pt-PT" dirty="0"/>
              <a:t> Maria Olívia Pereira</a:t>
            </a:r>
          </a:p>
          <a:p>
            <a:r>
              <a:rPr lang="pt-PT" sz="1800" dirty="0"/>
              <a:t>Mestrado em Bioinformática</a:t>
            </a:r>
          </a:p>
          <a:p>
            <a:r>
              <a:rPr lang="pt-PT" sz="1800" dirty="0"/>
              <a:t>2023/2024</a:t>
            </a:r>
          </a:p>
          <a:p>
            <a:endParaRPr lang="pt-PT" dirty="0"/>
          </a:p>
          <a:p>
            <a:endParaRPr lang="pt-PT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1C414AB-3EE9-5806-E11A-3A98205676BE}"/>
              </a:ext>
            </a:extLst>
          </p:cNvPr>
          <p:cNvGrpSpPr/>
          <p:nvPr/>
        </p:nvGrpSpPr>
        <p:grpSpPr>
          <a:xfrm>
            <a:off x="9154160" y="-152399"/>
            <a:ext cx="3037840" cy="1503680"/>
            <a:chOff x="3778885" y="4664074"/>
            <a:chExt cx="4460240" cy="21431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31189E1-86DE-95D3-8A3D-03BD9BA6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8885" y="5145817"/>
              <a:ext cx="2317115" cy="1151271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97FBFEC-CF46-2316-46D1-34D37303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664074"/>
              <a:ext cx="2143125" cy="21431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D9450CC-D4B3-8527-A27A-65A77A78A7C1}"/>
              </a:ext>
            </a:extLst>
          </p:cNvPr>
          <p:cNvGrpSpPr/>
          <p:nvPr/>
        </p:nvGrpSpPr>
        <p:grpSpPr>
          <a:xfrm>
            <a:off x="497840" y="2796931"/>
            <a:ext cx="1493361" cy="4193149"/>
            <a:chOff x="235504" y="2388953"/>
            <a:chExt cx="1755697" cy="4469047"/>
          </a:xfrm>
        </p:grpSpPr>
        <p:pic>
          <p:nvPicPr>
            <p:cNvPr id="13" name="Imagem 12" descr="Uma imagem com vestuário, Vestuário para visibilidade, vestuário de trabalho, equipamento de proteção&#10;&#10;Descrição gerada automaticamente">
              <a:extLst>
                <a:ext uri="{FF2B5EF4-FFF2-40B4-BE49-F238E27FC236}">
                  <a16:creationId xmlns:a16="http://schemas.microsoft.com/office/drawing/2014/main" id="{534117AA-746A-50F4-A93C-04D31B8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4" y="2388953"/>
              <a:ext cx="1755697" cy="4469047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0A71378-9F83-63D4-E041-98DE7382169E}"/>
                </a:ext>
              </a:extLst>
            </p:cNvPr>
            <p:cNvSpPr txBox="1"/>
            <p:nvPr/>
          </p:nvSpPr>
          <p:spPr>
            <a:xfrm>
              <a:off x="684891" y="3229564"/>
              <a:ext cx="107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>
                  <a:solidFill>
                    <a:schemeClr val="bg1"/>
                  </a:solidFill>
                </a:rPr>
                <a:t>ML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D0CCD5A-36DD-89D7-A726-82D2BFAD8FC0}"/>
              </a:ext>
            </a:extLst>
          </p:cNvPr>
          <p:cNvGrpSpPr/>
          <p:nvPr/>
        </p:nvGrpSpPr>
        <p:grpSpPr>
          <a:xfrm>
            <a:off x="10668000" y="2796929"/>
            <a:ext cx="1575119" cy="4193150"/>
            <a:chOff x="10487422" y="2388952"/>
            <a:chExt cx="1755697" cy="4469047"/>
          </a:xfrm>
        </p:grpSpPr>
        <p:pic>
          <p:nvPicPr>
            <p:cNvPr id="14" name="Imagem 13" descr="Uma imagem com vestuário, Vestuário para visibilidade, vestuário de trabalho, equipamento de proteção&#10;&#10;Descrição gerada automaticamente">
              <a:extLst>
                <a:ext uri="{FF2B5EF4-FFF2-40B4-BE49-F238E27FC236}">
                  <a16:creationId xmlns:a16="http://schemas.microsoft.com/office/drawing/2014/main" id="{AB4B2B6D-89F7-D0A0-9021-3DF276B7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422" y="2388952"/>
              <a:ext cx="1755697" cy="4469047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6D8AA7C-0FA7-213C-900D-FE7A98D61AAE}"/>
                </a:ext>
              </a:extLst>
            </p:cNvPr>
            <p:cNvSpPr txBox="1"/>
            <p:nvPr/>
          </p:nvSpPr>
          <p:spPr>
            <a:xfrm>
              <a:off x="10909761" y="3221748"/>
              <a:ext cx="1079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>
                  <a:solidFill>
                    <a:schemeClr val="bg1"/>
                  </a:solidFill>
                </a:rPr>
                <a:t>BIO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29A0A1E-DEA6-0225-F5CB-D8CD342EEF49}"/>
              </a:ext>
            </a:extLst>
          </p:cNvPr>
          <p:cNvGrpSpPr/>
          <p:nvPr/>
        </p:nvGrpSpPr>
        <p:grpSpPr>
          <a:xfrm>
            <a:off x="4643120" y="3789680"/>
            <a:ext cx="2716896" cy="3200399"/>
            <a:chOff x="4053680" y="4471876"/>
            <a:chExt cx="2042320" cy="238612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936B5C33-6F0C-E13D-AEA5-71F79AAD3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324" t="51888" r="4940" b="6360"/>
            <a:stretch/>
          </p:blipFill>
          <p:spPr>
            <a:xfrm>
              <a:off x="4053680" y="4471876"/>
              <a:ext cx="2042320" cy="2386124"/>
            </a:xfrm>
            <a:prstGeom prst="rect">
              <a:avLst/>
            </a:prstGeom>
          </p:spPr>
        </p:pic>
        <p:pic>
          <p:nvPicPr>
            <p:cNvPr id="19" name="Imagem 18" descr="Uma imagem com desenho, clipart, ilustração, arte&#10;&#10;Descrição gerada automaticamente">
              <a:extLst>
                <a:ext uri="{FF2B5EF4-FFF2-40B4-BE49-F238E27FC236}">
                  <a16:creationId xmlns:a16="http://schemas.microsoft.com/office/drawing/2014/main" id="{4F4CEE52-B837-F91B-7FF4-7EE486BF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0" b="91000" l="10000" r="90000">
                          <a14:foregroundMark x1="34900" y1="83700" x2="27800" y2="83700"/>
                          <a14:foregroundMark x1="38600" y1="93000" x2="19600" y2="90500"/>
                          <a14:foregroundMark x1="19600" y1="90500" x2="24500" y2="88200"/>
                          <a14:foregroundMark x1="25200" y1="86300" x2="38600" y2="78100"/>
                          <a14:foregroundMark x1="74800" y1="84400" x2="73000" y2="73600"/>
                          <a14:foregroundMark x1="71800" y1="87000" x2="62100" y2="78500"/>
                          <a14:foregroundMark x1="80000" y1="83300" x2="68900" y2="91100"/>
                          <a14:foregroundMark x1="78900" y1="81100" x2="64400" y2="73300"/>
                          <a14:foregroundMark x1="64400" y1="73300" x2="62900" y2="75500"/>
                          <a14:foregroundMark x1="80400" y1="81800" x2="66500" y2="71000"/>
                          <a14:foregroundMark x1="66500" y1="71000" x2="79300" y2="77000"/>
                          <a14:foregroundMark x1="79300" y1="75900" x2="73000" y2="71000"/>
                          <a14:foregroundMark x1="72200" y1="71000" x2="65900" y2="69500"/>
                          <a14:foregroundMark x1="73700" y1="70300" x2="67000" y2="68800"/>
                          <a14:foregroundMark x1="45700" y1="9100" x2="45700" y2="9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043" y="4910082"/>
              <a:ext cx="1457667" cy="1457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48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1EE80FA-E3D2-B9C1-1472-F2062EA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9" y="138285"/>
            <a:ext cx="11568889" cy="1325563"/>
          </a:xfrm>
        </p:spPr>
        <p:txBody>
          <a:bodyPr/>
          <a:lstStyle/>
          <a:p>
            <a:r>
              <a:rPr lang="pt-PT" dirty="0">
                <a:solidFill>
                  <a:schemeClr val="accent6"/>
                </a:solidFill>
              </a:rPr>
              <a:t>Exp1 </a:t>
            </a:r>
            <a:r>
              <a:rPr lang="pt-PT" dirty="0" err="1">
                <a:solidFill>
                  <a:schemeClr val="accent6"/>
                </a:solidFill>
              </a:rPr>
              <a:t>and</a:t>
            </a:r>
            <a:r>
              <a:rPr lang="pt-PT" dirty="0">
                <a:solidFill>
                  <a:schemeClr val="accent6"/>
                </a:solidFill>
              </a:rPr>
              <a:t> 2- </a:t>
            </a:r>
            <a:r>
              <a:rPr lang="pt-PT" dirty="0" err="1">
                <a:solidFill>
                  <a:schemeClr val="accent6"/>
                </a:solidFill>
              </a:rPr>
              <a:t>Synthetic</a:t>
            </a:r>
            <a:r>
              <a:rPr lang="pt-PT" dirty="0">
                <a:solidFill>
                  <a:schemeClr val="accent6"/>
                </a:solidFill>
              </a:rPr>
              <a:t> AMP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4FC7F7-3D29-AB16-D1FA-971CB4BF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1236162"/>
            <a:ext cx="5410201" cy="43856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B14AB94-C610-6ED7-0887-B2CECEAA8765}"/>
              </a:ext>
            </a:extLst>
          </p:cNvPr>
          <p:cNvSpPr txBox="1"/>
          <p:nvPr/>
        </p:nvSpPr>
        <p:spPr>
          <a:xfrm>
            <a:off x="1828800" y="5860533"/>
            <a:ext cx="275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SVM-Exp1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3B48C4-7653-5769-4F18-D9D86E2F3773}"/>
              </a:ext>
            </a:extLst>
          </p:cNvPr>
          <p:cNvSpPr txBox="1"/>
          <p:nvPr/>
        </p:nvSpPr>
        <p:spPr>
          <a:xfrm>
            <a:off x="8534400" y="5860533"/>
            <a:ext cx="275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LR-Exp2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451788-5752-DC5A-6414-6A2CF590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737" y="1236162"/>
            <a:ext cx="5410201" cy="436977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B69FF6F-B03A-682E-B318-0A507AEA8581}"/>
              </a:ext>
            </a:extLst>
          </p:cNvPr>
          <p:cNvSpPr/>
          <p:nvPr/>
        </p:nvSpPr>
        <p:spPr>
          <a:xfrm>
            <a:off x="114427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8807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1EE80FA-E3D2-B9C1-1472-F2062EA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9" y="138285"/>
            <a:ext cx="11736072" cy="1325563"/>
          </a:xfrm>
        </p:spPr>
        <p:txBody>
          <a:bodyPr/>
          <a:lstStyle/>
          <a:p>
            <a:pPr algn="just"/>
            <a:r>
              <a:rPr lang="pt-PT" dirty="0">
                <a:solidFill>
                  <a:schemeClr val="accent6"/>
                </a:solidFill>
              </a:rPr>
              <a:t>Exp 1 </a:t>
            </a:r>
            <a:r>
              <a:rPr lang="pt-PT" dirty="0" err="1">
                <a:solidFill>
                  <a:schemeClr val="accent6"/>
                </a:solidFill>
              </a:rPr>
              <a:t>and</a:t>
            </a:r>
            <a:r>
              <a:rPr lang="pt-PT" dirty="0">
                <a:solidFill>
                  <a:schemeClr val="accent6"/>
                </a:solidFill>
              </a:rPr>
              <a:t> 2- antiviral, </a:t>
            </a:r>
            <a:r>
              <a:rPr lang="pt-PT" dirty="0" err="1">
                <a:solidFill>
                  <a:schemeClr val="accent6"/>
                </a:solidFill>
              </a:rPr>
              <a:t>anti-cancer</a:t>
            </a:r>
            <a:r>
              <a:rPr lang="pt-PT" dirty="0">
                <a:solidFill>
                  <a:schemeClr val="accent6"/>
                </a:solidFill>
              </a:rPr>
              <a:t>, </a:t>
            </a:r>
            <a:r>
              <a:rPr lang="pt-PT" dirty="0" err="1">
                <a:solidFill>
                  <a:schemeClr val="accent6"/>
                </a:solidFill>
              </a:rPr>
              <a:t>anti-parasitic</a:t>
            </a:r>
            <a:r>
              <a:rPr lang="pt-PT" dirty="0">
                <a:solidFill>
                  <a:schemeClr val="accent6"/>
                </a:solidFill>
              </a:rPr>
              <a:t>, </a:t>
            </a:r>
            <a:r>
              <a:rPr lang="pt-PT" dirty="0" err="1">
                <a:solidFill>
                  <a:schemeClr val="accent6"/>
                </a:solidFill>
              </a:rPr>
              <a:t>insectisidal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AMPs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14AB94-C610-6ED7-0887-B2CECEAA8765}"/>
              </a:ext>
            </a:extLst>
          </p:cNvPr>
          <p:cNvSpPr txBox="1"/>
          <p:nvPr/>
        </p:nvSpPr>
        <p:spPr>
          <a:xfrm>
            <a:off x="3962400" y="1456981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Can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repurposing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be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possible?</a:t>
            </a:r>
            <a:r>
              <a:rPr kumimoji="0" lang="pt-PT" altLang="pt-P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PT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69FF6F-B03A-682E-B318-0A507AEA8581}"/>
              </a:ext>
            </a:extLst>
          </p:cNvPr>
          <p:cNvSpPr/>
          <p:nvPr/>
        </p:nvSpPr>
        <p:spPr>
          <a:xfrm>
            <a:off x="11417300" y="6310789"/>
            <a:ext cx="598171" cy="4616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90D893-B0E7-ADA3-FDFD-E31CCCD36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3506" y1="52299" x2="60345" y2="48563"/>
                        <a14:foregroundMark x1="60057" y1="30747" x2="63506" y2="25575"/>
                        <a14:foregroundMark x1="76149" y1="34770" x2="76149" y2="29310"/>
                        <a14:foregroundMark x1="57759" y1="58908" x2="57759" y2="589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300" y="866544"/>
            <a:ext cx="1562100" cy="15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75866B-091B-1947-5672-2040618E3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84" y="2054285"/>
            <a:ext cx="5788415" cy="403401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9E4EB10-BEBC-2E9E-ECEA-867A0EC8BF70}"/>
              </a:ext>
            </a:extLst>
          </p:cNvPr>
          <p:cNvSpPr txBox="1"/>
          <p:nvPr/>
        </p:nvSpPr>
        <p:spPr>
          <a:xfrm>
            <a:off x="2463800" y="6258050"/>
            <a:ext cx="275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SVM-Exp1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D40E927-6120-E420-DCFC-1E4432DAD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0" y="2169393"/>
            <a:ext cx="5130800" cy="367081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825E28-EB35-84C9-198C-3E81CC3C5C76}"/>
              </a:ext>
            </a:extLst>
          </p:cNvPr>
          <p:cNvSpPr txBox="1"/>
          <p:nvPr/>
        </p:nvSpPr>
        <p:spPr>
          <a:xfrm>
            <a:off x="8826500" y="6256259"/>
            <a:ext cx="275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LR-Exp2</a:t>
            </a:r>
          </a:p>
        </p:txBody>
      </p:sp>
    </p:spTree>
    <p:extLst>
      <p:ext uri="{BB962C8B-B14F-4D97-AF65-F5344CB8AC3E}">
        <p14:creationId xmlns:p14="http://schemas.microsoft.com/office/powerpoint/2010/main" val="384719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14B969B-17F0-A318-F1C3-A53C8F48A67F}"/>
              </a:ext>
            </a:extLst>
          </p:cNvPr>
          <p:cNvSpPr/>
          <p:nvPr/>
        </p:nvSpPr>
        <p:spPr>
          <a:xfrm>
            <a:off x="11417300" y="6310789"/>
            <a:ext cx="598171" cy="4616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11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9B832F0E-B106-5256-9B20-135E1E401589}"/>
              </a:ext>
            </a:extLst>
          </p:cNvPr>
          <p:cNvGrpSpPr/>
          <p:nvPr/>
        </p:nvGrpSpPr>
        <p:grpSpPr>
          <a:xfrm>
            <a:off x="1292917" y="1096069"/>
            <a:ext cx="9878965" cy="5608367"/>
            <a:chOff x="1697950" y="1123410"/>
            <a:chExt cx="9676555" cy="5659216"/>
          </a:xfrm>
        </p:grpSpPr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84030A96-BEA9-8C74-3D1A-AB224749EDC9}"/>
                </a:ext>
              </a:extLst>
            </p:cNvPr>
            <p:cNvCxnSpPr>
              <a:cxnSpLocks/>
              <a:stCxn id="15" idx="0"/>
              <a:endCxn id="16" idx="2"/>
            </p:cNvCxnSpPr>
            <p:nvPr/>
          </p:nvCxnSpPr>
          <p:spPr>
            <a:xfrm rot="5400000" flipH="1" flipV="1">
              <a:off x="4152801" y="921455"/>
              <a:ext cx="654056" cy="2356712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DEAC28B1-053D-0C48-9702-84201204417E}"/>
                </a:ext>
              </a:extLst>
            </p:cNvPr>
            <p:cNvGrpSpPr/>
            <p:nvPr/>
          </p:nvGrpSpPr>
          <p:grpSpPr>
            <a:xfrm>
              <a:off x="1697950" y="1123410"/>
              <a:ext cx="9676555" cy="5659216"/>
              <a:chOff x="2259934" y="371570"/>
              <a:chExt cx="9676555" cy="5659216"/>
            </a:xfrm>
          </p:grpSpPr>
          <p:cxnSp>
            <p:nvCxnSpPr>
              <p:cNvPr id="10" name="Straight Connector 6">
                <a:extLst>
                  <a:ext uri="{FF2B5EF4-FFF2-40B4-BE49-F238E27FC236}">
                    <a16:creationId xmlns:a16="http://schemas.microsoft.com/office/drawing/2014/main" id="{8F38E031-F97A-0404-1706-6F866EC850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65452" y="3198165"/>
                <a:ext cx="996835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EC0CCF-03CA-0855-BF2A-1311DF662575}"/>
                  </a:ext>
                </a:extLst>
              </p:cNvPr>
              <p:cNvSpPr/>
              <p:nvPr/>
            </p:nvSpPr>
            <p:spPr>
              <a:xfrm>
                <a:off x="6975646" y="371570"/>
                <a:ext cx="4891872" cy="15942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23000">
                    <a:schemeClr val="accent5"/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79400" dist="114300" dir="438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2D228EF-E13E-AE11-9BBA-D14990800064}"/>
                  </a:ext>
                </a:extLst>
              </p:cNvPr>
              <p:cNvCxnSpPr/>
              <p:nvPr/>
            </p:nvCxnSpPr>
            <p:spPr>
              <a:xfrm>
                <a:off x="7043710" y="1499811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D676B57-F120-603F-0363-D6A9345C8253}"/>
                  </a:ext>
                </a:extLst>
              </p:cNvPr>
              <p:cNvCxnSpPr/>
              <p:nvPr/>
            </p:nvCxnSpPr>
            <p:spPr>
              <a:xfrm>
                <a:off x="7092149" y="559331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C31F345-E1EF-EDFE-7328-37EAC7994D68}"/>
                  </a:ext>
                </a:extLst>
              </p:cNvPr>
              <p:cNvSpPr/>
              <p:nvPr/>
            </p:nvSpPr>
            <p:spPr>
              <a:xfrm>
                <a:off x="2308123" y="1683890"/>
                <a:ext cx="3148119" cy="3028551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innerShdw blurRad="2794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722DEDA-BBB3-5467-04F0-6545FCBC0F93}"/>
                  </a:ext>
                </a:extLst>
              </p:cNvPr>
              <p:cNvSpPr/>
              <p:nvPr/>
            </p:nvSpPr>
            <p:spPr>
              <a:xfrm>
                <a:off x="2259934" y="1674999"/>
                <a:ext cx="3207044" cy="3090485"/>
              </a:xfrm>
              <a:prstGeom prst="ellipse">
                <a:avLst/>
              </a:prstGeom>
              <a:noFill/>
              <a:ln w="889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9468521-0C17-358A-46DA-58CAD1502734}"/>
                  </a:ext>
                </a:extLst>
              </p:cNvPr>
              <p:cNvSpPr/>
              <p:nvPr/>
            </p:nvSpPr>
            <p:spPr>
              <a:xfrm>
                <a:off x="6220168" y="465183"/>
                <a:ext cx="1111520" cy="1111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38100">
                <a:solidFill>
                  <a:schemeClr val="accent5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05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18" name="Straight Connector 23">
                <a:extLst>
                  <a:ext uri="{FF2B5EF4-FFF2-40B4-BE49-F238E27FC236}">
                    <a16:creationId xmlns:a16="http://schemas.microsoft.com/office/drawing/2014/main" id="{5ED5EABC-A02F-5AA0-F7A7-0994718B485A}"/>
                  </a:ext>
                </a:extLst>
              </p:cNvPr>
              <p:cNvCxnSpPr/>
              <p:nvPr/>
            </p:nvCxnSpPr>
            <p:spPr>
              <a:xfrm>
                <a:off x="7129468" y="2857899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30">
                <a:extLst>
                  <a:ext uri="{FF2B5EF4-FFF2-40B4-BE49-F238E27FC236}">
                    <a16:creationId xmlns:a16="http://schemas.microsoft.com/office/drawing/2014/main" id="{6674569D-E119-0671-CB7D-A908872C3416}"/>
                  </a:ext>
                </a:extLst>
              </p:cNvPr>
              <p:cNvSpPr/>
              <p:nvPr/>
            </p:nvSpPr>
            <p:spPr>
              <a:xfrm>
                <a:off x="7035016" y="2453951"/>
                <a:ext cx="4901473" cy="159836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79400" dist="114300" dir="438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23" name="Straight Connector 32">
                <a:extLst>
                  <a:ext uri="{FF2B5EF4-FFF2-40B4-BE49-F238E27FC236}">
                    <a16:creationId xmlns:a16="http://schemas.microsoft.com/office/drawing/2014/main" id="{9B1FAB42-C382-DDA8-6250-3B9C0A940A51}"/>
                  </a:ext>
                </a:extLst>
              </p:cNvPr>
              <p:cNvCxnSpPr/>
              <p:nvPr/>
            </p:nvCxnSpPr>
            <p:spPr>
              <a:xfrm>
                <a:off x="7116552" y="3691969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2">
                      <a:lumMod val="89000"/>
                    </a:schemeClr>
                  </a:gs>
                  <a:gs pos="23000">
                    <a:schemeClr val="accent2">
                      <a:lumMod val="89000"/>
                    </a:schemeClr>
                  </a:gs>
                  <a:gs pos="69000">
                    <a:schemeClr val="accent2">
                      <a:lumMod val="75000"/>
                    </a:schemeClr>
                  </a:gs>
                  <a:gs pos="97000">
                    <a:schemeClr val="accent2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8C31F7-6B59-8035-C243-BD2FB0368A6B}"/>
                  </a:ext>
                </a:extLst>
              </p:cNvPr>
              <p:cNvSpPr/>
              <p:nvPr/>
            </p:nvSpPr>
            <p:spPr>
              <a:xfrm>
                <a:off x="6220168" y="2617070"/>
                <a:ext cx="1111520" cy="1111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38100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05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5" name="Rectangle 38">
                <a:extLst>
                  <a:ext uri="{FF2B5EF4-FFF2-40B4-BE49-F238E27FC236}">
                    <a16:creationId xmlns:a16="http://schemas.microsoft.com/office/drawing/2014/main" id="{BE20D80B-8305-4349-03EA-7CB85430A4B7}"/>
                  </a:ext>
                </a:extLst>
              </p:cNvPr>
              <p:cNvSpPr/>
              <p:nvPr/>
            </p:nvSpPr>
            <p:spPr>
              <a:xfrm>
                <a:off x="7001305" y="4432424"/>
                <a:ext cx="4866211" cy="1598362"/>
              </a:xfrm>
              <a:prstGeom prst="rect">
                <a:avLst/>
              </a:prstGeom>
              <a:ln>
                <a:noFill/>
              </a:ln>
              <a:effectLst>
                <a:outerShdw blurRad="279400" dist="114300" dir="438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05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26" name="Straight Connector 39">
                <a:extLst>
                  <a:ext uri="{FF2B5EF4-FFF2-40B4-BE49-F238E27FC236}">
                    <a16:creationId xmlns:a16="http://schemas.microsoft.com/office/drawing/2014/main" id="{632AE7D5-B5CD-3FA1-D9A4-C9EEC3DFE31F}"/>
                  </a:ext>
                </a:extLst>
              </p:cNvPr>
              <p:cNvCxnSpPr/>
              <p:nvPr/>
            </p:nvCxnSpPr>
            <p:spPr>
              <a:xfrm>
                <a:off x="6975646" y="5866495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40">
                <a:extLst>
                  <a:ext uri="{FF2B5EF4-FFF2-40B4-BE49-F238E27FC236}">
                    <a16:creationId xmlns:a16="http://schemas.microsoft.com/office/drawing/2014/main" id="{726CEB52-AD8D-60C5-0E8F-389235AF824A}"/>
                  </a:ext>
                </a:extLst>
              </p:cNvPr>
              <p:cNvCxnSpPr/>
              <p:nvPr/>
            </p:nvCxnSpPr>
            <p:spPr>
              <a:xfrm>
                <a:off x="7035016" y="4885262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6">
                      <a:lumMod val="89000"/>
                    </a:schemeClr>
                  </a:gs>
                  <a:gs pos="23000">
                    <a:schemeClr val="accent6">
                      <a:lumMod val="89000"/>
                    </a:schemeClr>
                  </a:gs>
                  <a:gs pos="69000">
                    <a:schemeClr val="accent6">
                      <a:lumMod val="75000"/>
                    </a:schemeClr>
                  </a:gs>
                  <a:gs pos="97000">
                    <a:schemeClr val="accent6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6AE53A-3039-29D0-8B34-7BCA4F6DC1C1}"/>
                  </a:ext>
                </a:extLst>
              </p:cNvPr>
              <p:cNvSpPr/>
              <p:nvPr/>
            </p:nvSpPr>
            <p:spPr>
              <a:xfrm>
                <a:off x="6213710" y="4765484"/>
                <a:ext cx="1111520" cy="11115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3810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>
                  <a:defRPr/>
                </a:pPr>
                <a:endParaRPr lang="en-US" sz="105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cxnSp>
            <p:nvCxnSpPr>
              <p:cNvPr id="19" name="Straight Connector 24">
                <a:extLst>
                  <a:ext uri="{FF2B5EF4-FFF2-40B4-BE49-F238E27FC236}">
                    <a16:creationId xmlns:a16="http://schemas.microsoft.com/office/drawing/2014/main" id="{543D4973-9DE9-CE1D-352D-F116D298E1D7}"/>
                  </a:ext>
                </a:extLst>
              </p:cNvPr>
              <p:cNvCxnSpPr/>
              <p:nvPr/>
            </p:nvCxnSpPr>
            <p:spPr>
              <a:xfrm>
                <a:off x="7116552" y="2699144"/>
                <a:ext cx="3860421" cy="0"/>
              </a:xfrm>
              <a:prstGeom prst="lin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or: Elbow 25">
              <a:extLst>
                <a:ext uri="{FF2B5EF4-FFF2-40B4-BE49-F238E27FC236}">
                  <a16:creationId xmlns:a16="http://schemas.microsoft.com/office/drawing/2014/main" id="{258C90C3-4344-9581-5BEB-89E221C58281}"/>
                </a:ext>
              </a:extLst>
            </p:cNvPr>
            <p:cNvCxnSpPr>
              <a:cxnSpLocks/>
              <a:stCxn id="15" idx="4"/>
              <a:endCxn id="28" idx="2"/>
            </p:cNvCxnSpPr>
            <p:nvPr/>
          </p:nvCxnSpPr>
          <p:spPr>
            <a:xfrm rot="16200000" flipH="1">
              <a:off x="4198719" y="4620076"/>
              <a:ext cx="555760" cy="235025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Subtítulo 2">
            <a:extLst>
              <a:ext uri="{FF2B5EF4-FFF2-40B4-BE49-F238E27FC236}">
                <a16:creationId xmlns:a16="http://schemas.microsoft.com/office/drawing/2014/main" id="{DB4E85EC-6263-973D-A3B2-E8F788B4B429}"/>
              </a:ext>
            </a:extLst>
          </p:cNvPr>
          <p:cNvSpPr txBox="1">
            <a:spLocks/>
          </p:cNvSpPr>
          <p:nvPr/>
        </p:nvSpPr>
        <p:spPr>
          <a:xfrm>
            <a:off x="6428175" y="1363774"/>
            <a:ext cx="4715773" cy="6985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ubik Regular" panose="00000500000000000000" pitchFamily="2" charset="-79"/>
                <a:ea typeface="Rubik" charset="0"/>
                <a:cs typeface="Rubik Regular" panose="00000500000000000000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ubik" charset="0"/>
                <a:ea typeface="Rubik" charset="0"/>
                <a:cs typeface="Rubi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bg1"/>
                </a:solidFill>
                <a:latin typeface="Rubik Bold"/>
              </a:rPr>
              <a:t>For AMP exploration, based on the human organism, the most suitable ML model is SVM (C=0.1, gamma=0.1; kernel=Linear). </a:t>
            </a:r>
          </a:p>
          <a:p>
            <a:endParaRPr lang="pt-PT" sz="1600" dirty="0">
              <a:latin typeface="Rubik Bold"/>
            </a:endParaRP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id="{325C812D-336D-E708-5974-5A96B2236229}"/>
              </a:ext>
            </a:extLst>
          </p:cNvPr>
          <p:cNvSpPr txBox="1">
            <a:spLocks/>
          </p:cNvSpPr>
          <p:nvPr/>
        </p:nvSpPr>
        <p:spPr>
          <a:xfrm>
            <a:off x="6528257" y="3525320"/>
            <a:ext cx="4573209" cy="6985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ubik Regular" panose="00000500000000000000" pitchFamily="2" charset="-79"/>
                <a:ea typeface="Rubik" charset="0"/>
                <a:cs typeface="Rubik Regular" panose="00000500000000000000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ubik" charset="0"/>
                <a:ea typeface="Rubik" charset="0"/>
                <a:cs typeface="Rubi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bg1"/>
                </a:solidFill>
                <a:latin typeface="Rubik Bold"/>
              </a:rPr>
              <a:t>For the exploitation of AAPs, the most suitable ML model is LR (C=1, </a:t>
            </a:r>
            <a:r>
              <a:rPr lang="en-US" sz="1600" b="1" dirty="0" err="1">
                <a:solidFill>
                  <a:schemeClr val="bg1"/>
                </a:solidFill>
                <a:latin typeface="Rubik Bold"/>
              </a:rPr>
              <a:t>max_iter</a:t>
            </a:r>
            <a:r>
              <a:rPr lang="en-US" sz="1600" b="1" dirty="0">
                <a:solidFill>
                  <a:schemeClr val="bg1"/>
                </a:solidFill>
                <a:latin typeface="Rubik Bold"/>
              </a:rPr>
              <a:t>=10; </a:t>
            </a:r>
            <a:r>
              <a:rPr lang="en-US" sz="1600" b="1" dirty="0" err="1">
                <a:solidFill>
                  <a:schemeClr val="bg1"/>
                </a:solidFill>
                <a:latin typeface="Rubik Bold"/>
              </a:rPr>
              <a:t>Penaltie</a:t>
            </a:r>
            <a:r>
              <a:rPr lang="en-US" sz="1600" b="1" dirty="0">
                <a:solidFill>
                  <a:schemeClr val="bg1"/>
                </a:solidFill>
                <a:latin typeface="Rubik Bold"/>
              </a:rPr>
              <a:t>=l1; solver=</a:t>
            </a:r>
            <a:r>
              <a:rPr lang="en-US" sz="1600" b="1" dirty="0" err="1">
                <a:solidFill>
                  <a:schemeClr val="bg1"/>
                </a:solidFill>
                <a:latin typeface="Rubik Bold"/>
              </a:rPr>
              <a:t>liblinear</a:t>
            </a:r>
            <a:r>
              <a:rPr lang="en-US" sz="1600" b="1" dirty="0">
                <a:solidFill>
                  <a:schemeClr val="bg1"/>
                </a:solidFill>
                <a:latin typeface="Rubik Bold"/>
              </a:rPr>
              <a:t>) .</a:t>
            </a:r>
          </a:p>
          <a:p>
            <a:endParaRPr lang="pt-PT" sz="1600" dirty="0">
              <a:latin typeface="Rubik Bold"/>
            </a:endParaRPr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id="{FF164F26-EA7B-D450-ED39-C215F19BC78F}"/>
              </a:ext>
            </a:extLst>
          </p:cNvPr>
          <p:cNvSpPr txBox="1">
            <a:spLocks/>
          </p:cNvSpPr>
          <p:nvPr/>
        </p:nvSpPr>
        <p:spPr>
          <a:xfrm>
            <a:off x="6467876" y="5735477"/>
            <a:ext cx="4550986" cy="6281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ubik Regular" panose="00000500000000000000" pitchFamily="2" charset="-79"/>
                <a:ea typeface="Rubik" charset="0"/>
                <a:cs typeface="Rubik Regular" panose="00000500000000000000" pitchFamily="2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ubik" charset="0"/>
                <a:ea typeface="Rubik" charset="0"/>
                <a:cs typeface="Rubi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bg1"/>
                </a:solidFill>
                <a:latin typeface="+mn-lt"/>
              </a:rPr>
              <a:t>The chosen models can have an extremely important role in the repurposing evaluation. 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5DDE6CF9-0520-1D12-6A5F-9E7C15B4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34" y="3033127"/>
            <a:ext cx="1728279" cy="1728279"/>
          </a:xfrm>
          <a:prstGeom prst="rect">
            <a:avLst/>
          </a:prstGeom>
        </p:spPr>
      </p:pic>
      <p:sp>
        <p:nvSpPr>
          <p:cNvPr id="44" name="Título 1">
            <a:extLst>
              <a:ext uri="{FF2B5EF4-FFF2-40B4-BE49-F238E27FC236}">
                <a16:creationId xmlns:a16="http://schemas.microsoft.com/office/drawing/2014/main" id="{C270E0C8-D08E-CBD8-49F8-69AA1EEB93EE}"/>
              </a:ext>
            </a:extLst>
          </p:cNvPr>
          <p:cNvSpPr txBox="1">
            <a:spLocks/>
          </p:cNvSpPr>
          <p:nvPr/>
        </p:nvSpPr>
        <p:spPr>
          <a:xfrm>
            <a:off x="279399" y="138285"/>
            <a:ext cx="117360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PT" dirty="0" err="1">
                <a:solidFill>
                  <a:schemeClr val="accent6"/>
                </a:solidFill>
              </a:rPr>
              <a:t>Conclusions</a:t>
            </a:r>
            <a:endParaRPr lang="pt-P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0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14B969B-17F0-A318-F1C3-A53C8F48A67F}"/>
              </a:ext>
            </a:extLst>
          </p:cNvPr>
          <p:cNvSpPr/>
          <p:nvPr/>
        </p:nvSpPr>
        <p:spPr>
          <a:xfrm>
            <a:off x="11417300" y="6310789"/>
            <a:ext cx="598171" cy="4616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12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C270E0C8-D08E-CBD8-49F8-69AA1EEB93EE}"/>
              </a:ext>
            </a:extLst>
          </p:cNvPr>
          <p:cNvSpPr txBox="1">
            <a:spLocks/>
          </p:cNvSpPr>
          <p:nvPr/>
        </p:nvSpPr>
        <p:spPr>
          <a:xfrm>
            <a:off x="279399" y="138285"/>
            <a:ext cx="117360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PT" dirty="0">
                <a:solidFill>
                  <a:schemeClr val="accent6"/>
                </a:solidFill>
              </a:rPr>
              <a:t>Future </a:t>
            </a:r>
            <a:r>
              <a:rPr lang="pt-PT" dirty="0" err="1">
                <a:solidFill>
                  <a:schemeClr val="accent6"/>
                </a:solidFill>
              </a:rPr>
              <a:t>perspectives</a:t>
            </a:r>
            <a:endParaRPr lang="pt-PT" dirty="0">
              <a:solidFill>
                <a:schemeClr val="accent6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99ED83-267C-D874-5BAB-F63E2B60C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3" t="7332" r="32223" b="61574"/>
          <a:stretch/>
        </p:blipFill>
        <p:spPr>
          <a:xfrm>
            <a:off x="1147179" y="4103114"/>
            <a:ext cx="2359743" cy="1789471"/>
          </a:xfrm>
          <a:prstGeom prst="rect">
            <a:avLst/>
          </a:prstGeom>
        </p:spPr>
      </p:pic>
      <p:cxnSp>
        <p:nvCxnSpPr>
          <p:cNvPr id="9" name="Straight Arrow Connector 36">
            <a:extLst>
              <a:ext uri="{FF2B5EF4-FFF2-40B4-BE49-F238E27FC236}">
                <a16:creationId xmlns:a16="http://schemas.microsoft.com/office/drawing/2014/main" id="{7A595C72-0507-818B-DC10-B785064A405C}"/>
              </a:ext>
            </a:extLst>
          </p:cNvPr>
          <p:cNvCxnSpPr>
            <a:cxnSpLocks/>
          </p:cNvCxnSpPr>
          <p:nvPr/>
        </p:nvCxnSpPr>
        <p:spPr>
          <a:xfrm flipV="1">
            <a:off x="2979912" y="1663700"/>
            <a:ext cx="7020000" cy="480856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FB9C5F5-C99A-4F25-9131-C99ACACAD028}"/>
              </a:ext>
            </a:extLst>
          </p:cNvPr>
          <p:cNvSpPr/>
          <p:nvPr/>
        </p:nvSpPr>
        <p:spPr>
          <a:xfrm>
            <a:off x="8474100" y="1795720"/>
            <a:ext cx="936600" cy="924207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18543749-CBB2-4AF1-F104-464133DEA8CA}"/>
              </a:ext>
            </a:extLst>
          </p:cNvPr>
          <p:cNvSpPr txBox="1"/>
          <p:nvPr/>
        </p:nvSpPr>
        <p:spPr>
          <a:xfrm>
            <a:off x="2611853" y="4990314"/>
            <a:ext cx="200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ubik Bold"/>
              </a:rPr>
              <a:t>MBIC</a:t>
            </a:r>
            <a:endParaRPr lang="en-IN" sz="2800" dirty="0">
              <a:latin typeface="Rubik Bold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216D96B7-A262-A912-D4F7-3C91F06D8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58" r="9865" b="85493"/>
          <a:stretch/>
        </p:blipFill>
        <p:spPr>
          <a:xfrm>
            <a:off x="9956281" y="541249"/>
            <a:ext cx="1326884" cy="1325563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B1968AC-C5DC-A520-7E47-E348123AAB79}"/>
              </a:ext>
            </a:extLst>
          </p:cNvPr>
          <p:cNvSpPr/>
          <p:nvPr/>
        </p:nvSpPr>
        <p:spPr>
          <a:xfrm>
            <a:off x="6428174" y="3287763"/>
            <a:ext cx="950525" cy="93993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6C65A54-F1D6-7FB2-0907-3DB0E805ED6F}"/>
              </a:ext>
            </a:extLst>
          </p:cNvPr>
          <p:cNvSpPr/>
          <p:nvPr/>
        </p:nvSpPr>
        <p:spPr>
          <a:xfrm>
            <a:off x="4246660" y="4727601"/>
            <a:ext cx="900000" cy="85857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2" name="TextBox 44">
            <a:extLst>
              <a:ext uri="{FF2B5EF4-FFF2-40B4-BE49-F238E27FC236}">
                <a16:creationId xmlns:a16="http://schemas.microsoft.com/office/drawing/2014/main" id="{918AE652-65BC-A81D-BB99-BEF138C53613}"/>
              </a:ext>
            </a:extLst>
          </p:cNvPr>
          <p:cNvSpPr txBox="1"/>
          <p:nvPr/>
        </p:nvSpPr>
        <p:spPr>
          <a:xfrm>
            <a:off x="4900570" y="3579894"/>
            <a:ext cx="200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ubik Bold"/>
              </a:rPr>
              <a:t>MBEC</a:t>
            </a:r>
            <a:endParaRPr lang="en-IN" sz="2800" dirty="0">
              <a:latin typeface="Rubik Bold"/>
            </a:endParaRPr>
          </a:p>
        </p:txBody>
      </p:sp>
      <p:sp>
        <p:nvSpPr>
          <p:cNvPr id="53" name="TextBox 44">
            <a:extLst>
              <a:ext uri="{FF2B5EF4-FFF2-40B4-BE49-F238E27FC236}">
                <a16:creationId xmlns:a16="http://schemas.microsoft.com/office/drawing/2014/main" id="{6739B750-01C3-2C12-5B45-6DEFE6683F1B}"/>
              </a:ext>
            </a:extLst>
          </p:cNvPr>
          <p:cNvSpPr txBox="1"/>
          <p:nvPr/>
        </p:nvSpPr>
        <p:spPr>
          <a:xfrm>
            <a:off x="6579889" y="2214122"/>
            <a:ext cx="200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Rubik Bold"/>
              </a:rPr>
              <a:t>ImmuneML</a:t>
            </a:r>
            <a:endParaRPr lang="en-IN" sz="2800" dirty="0">
              <a:latin typeface="Rubik Bold"/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1C7FAC21-8B97-1CB1-10E7-0EC47E18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385" y="3490875"/>
            <a:ext cx="4667709" cy="18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47369 -0.532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5" y="-266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6" grpId="0"/>
      <p:bldP spid="49" grpId="0" animBg="1"/>
      <p:bldP spid="50" grpId="0" animBg="1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2CBF8-E8CB-7828-91ED-CA2F61515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6540"/>
            <a:ext cx="9144000" cy="2387600"/>
          </a:xfrm>
        </p:spPr>
        <p:txBody>
          <a:bodyPr>
            <a:normAutofit/>
          </a:bodyPr>
          <a:lstStyle/>
          <a:p>
            <a:r>
              <a:rPr lang="pt-PT" sz="6000" dirty="0"/>
              <a:t>Thank </a:t>
            </a:r>
            <a:r>
              <a:rPr lang="pt-PT" sz="6000" dirty="0" err="1"/>
              <a:t>you</a:t>
            </a:r>
            <a:r>
              <a:rPr lang="pt-PT" sz="6000" dirty="0"/>
              <a:t> for </a:t>
            </a:r>
            <a:r>
              <a:rPr lang="pt-PT" sz="6000" dirty="0" err="1"/>
              <a:t>the</a:t>
            </a:r>
            <a:r>
              <a:rPr lang="pt-PT" sz="6000" dirty="0"/>
              <a:t> </a:t>
            </a:r>
            <a:r>
              <a:rPr lang="pt-PT" sz="6000" dirty="0" err="1"/>
              <a:t>attention</a:t>
            </a:r>
            <a:r>
              <a:rPr lang="pt-PT" sz="6000" dirty="0"/>
              <a:t>!</a:t>
            </a:r>
            <a:br>
              <a:rPr lang="pt-PT" sz="6000" dirty="0"/>
            </a:b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FF4801-F302-B05A-1926-D03F6A5B8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2664"/>
            <a:ext cx="9144000" cy="411162"/>
          </a:xfrm>
        </p:spPr>
        <p:txBody>
          <a:bodyPr>
            <a:normAutofit lnSpcReduction="10000"/>
          </a:bodyPr>
          <a:lstStyle/>
          <a:p>
            <a:r>
              <a:rPr lang="pt-PT" dirty="0"/>
              <a:t>Guilherme Sousa , Anália Lourenço </a:t>
            </a:r>
            <a:r>
              <a:rPr lang="pt-PT" dirty="0" err="1"/>
              <a:t>and</a:t>
            </a:r>
            <a:r>
              <a:rPr lang="pt-PT" dirty="0"/>
              <a:t> Maria Olívia Pereira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1C414AB-3EE9-5806-E11A-3A98205676BE}"/>
              </a:ext>
            </a:extLst>
          </p:cNvPr>
          <p:cNvGrpSpPr/>
          <p:nvPr/>
        </p:nvGrpSpPr>
        <p:grpSpPr>
          <a:xfrm>
            <a:off x="9154160" y="-152399"/>
            <a:ext cx="3037840" cy="1503680"/>
            <a:chOff x="3778885" y="4664074"/>
            <a:chExt cx="4460240" cy="21431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31189E1-86DE-95D3-8A3D-03BD9BA6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8885" y="5145817"/>
              <a:ext cx="2317115" cy="1151271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97FBFEC-CF46-2316-46D1-34D37303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664074"/>
              <a:ext cx="2143125" cy="2143125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D9450CC-D4B3-8527-A27A-65A77A78A7C1}"/>
              </a:ext>
            </a:extLst>
          </p:cNvPr>
          <p:cNvGrpSpPr/>
          <p:nvPr/>
        </p:nvGrpSpPr>
        <p:grpSpPr>
          <a:xfrm>
            <a:off x="497840" y="2796931"/>
            <a:ext cx="1493361" cy="4193149"/>
            <a:chOff x="235504" y="2388953"/>
            <a:chExt cx="1755697" cy="4469047"/>
          </a:xfrm>
        </p:grpSpPr>
        <p:pic>
          <p:nvPicPr>
            <p:cNvPr id="13" name="Imagem 12" descr="Uma imagem com vestuário, Vestuário para visibilidade, vestuário de trabalho, equipamento de proteção&#10;&#10;Descrição gerada automaticamente">
              <a:extLst>
                <a:ext uri="{FF2B5EF4-FFF2-40B4-BE49-F238E27FC236}">
                  <a16:creationId xmlns:a16="http://schemas.microsoft.com/office/drawing/2014/main" id="{534117AA-746A-50F4-A93C-04D31B82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04" y="2388953"/>
              <a:ext cx="1755697" cy="4469047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0A71378-9F83-63D4-E041-98DE7382169E}"/>
                </a:ext>
              </a:extLst>
            </p:cNvPr>
            <p:cNvSpPr txBox="1"/>
            <p:nvPr/>
          </p:nvSpPr>
          <p:spPr>
            <a:xfrm>
              <a:off x="684891" y="3229564"/>
              <a:ext cx="1079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>
                  <a:solidFill>
                    <a:schemeClr val="bg1"/>
                  </a:solidFill>
                </a:rPr>
                <a:t>ML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D0CCD5A-36DD-89D7-A726-82D2BFAD8FC0}"/>
              </a:ext>
            </a:extLst>
          </p:cNvPr>
          <p:cNvGrpSpPr/>
          <p:nvPr/>
        </p:nvGrpSpPr>
        <p:grpSpPr>
          <a:xfrm>
            <a:off x="10668000" y="2796929"/>
            <a:ext cx="1575119" cy="4193150"/>
            <a:chOff x="10487422" y="2388952"/>
            <a:chExt cx="1755697" cy="4469047"/>
          </a:xfrm>
        </p:grpSpPr>
        <p:pic>
          <p:nvPicPr>
            <p:cNvPr id="14" name="Imagem 13" descr="Uma imagem com vestuário, Vestuário para visibilidade, vestuário de trabalho, equipamento de proteção&#10;&#10;Descrição gerada automaticamente">
              <a:extLst>
                <a:ext uri="{FF2B5EF4-FFF2-40B4-BE49-F238E27FC236}">
                  <a16:creationId xmlns:a16="http://schemas.microsoft.com/office/drawing/2014/main" id="{AB4B2B6D-89F7-D0A0-9021-3DF276B7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422" y="2388952"/>
              <a:ext cx="1755697" cy="4469047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6D8AA7C-0FA7-213C-900D-FE7A98D61AAE}"/>
                </a:ext>
              </a:extLst>
            </p:cNvPr>
            <p:cNvSpPr txBox="1"/>
            <p:nvPr/>
          </p:nvSpPr>
          <p:spPr>
            <a:xfrm>
              <a:off x="10909761" y="3221748"/>
              <a:ext cx="1079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>
                  <a:solidFill>
                    <a:schemeClr val="bg1"/>
                  </a:solidFill>
                </a:rPr>
                <a:t>BIO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29A0A1E-DEA6-0225-F5CB-D8CD342EEF49}"/>
              </a:ext>
            </a:extLst>
          </p:cNvPr>
          <p:cNvGrpSpPr/>
          <p:nvPr/>
        </p:nvGrpSpPr>
        <p:grpSpPr>
          <a:xfrm>
            <a:off x="4831984" y="4018811"/>
            <a:ext cx="2528032" cy="2971268"/>
            <a:chOff x="4053680" y="4471876"/>
            <a:chExt cx="2042320" cy="238612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936B5C33-6F0C-E13D-AEA5-71F79AAD3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324" t="51888" r="4940" b="6360"/>
            <a:stretch/>
          </p:blipFill>
          <p:spPr>
            <a:xfrm>
              <a:off x="4053680" y="4471876"/>
              <a:ext cx="2042320" cy="2386124"/>
            </a:xfrm>
            <a:prstGeom prst="rect">
              <a:avLst/>
            </a:prstGeom>
          </p:spPr>
        </p:pic>
        <p:pic>
          <p:nvPicPr>
            <p:cNvPr id="19" name="Imagem 18" descr="Uma imagem com desenho, clipart, ilustração, arte&#10;&#10;Descrição gerada automaticamente">
              <a:extLst>
                <a:ext uri="{FF2B5EF4-FFF2-40B4-BE49-F238E27FC236}">
                  <a16:creationId xmlns:a16="http://schemas.microsoft.com/office/drawing/2014/main" id="{4F4CEE52-B837-F91B-7FF4-7EE486BF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0" b="91000" l="10000" r="90000">
                          <a14:foregroundMark x1="34900" y1="83700" x2="27800" y2="83700"/>
                          <a14:foregroundMark x1="38600" y1="93000" x2="19600" y2="90500"/>
                          <a14:foregroundMark x1="19600" y1="90500" x2="24500" y2="88200"/>
                          <a14:foregroundMark x1="25200" y1="86300" x2="38600" y2="78100"/>
                          <a14:foregroundMark x1="74800" y1="84400" x2="73000" y2="73600"/>
                          <a14:foregroundMark x1="71800" y1="87000" x2="62100" y2="78500"/>
                          <a14:foregroundMark x1="80000" y1="83300" x2="68900" y2="91100"/>
                          <a14:foregroundMark x1="78900" y1="81100" x2="64400" y2="73300"/>
                          <a14:foregroundMark x1="64400" y1="73300" x2="62900" y2="75500"/>
                          <a14:foregroundMark x1="80400" y1="81800" x2="66500" y2="71000"/>
                          <a14:foregroundMark x1="66500" y1="71000" x2="79300" y2="77000"/>
                          <a14:foregroundMark x1="79300" y1="75900" x2="73000" y2="71000"/>
                          <a14:foregroundMark x1="72200" y1="71000" x2="65900" y2="69500"/>
                          <a14:foregroundMark x1="73700" y1="70300" x2="67000" y2="68800"/>
                          <a14:foregroundMark x1="45700" y1="9100" x2="45700" y2="91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043" y="4910082"/>
              <a:ext cx="1457667" cy="1457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107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6C0AA9FB-CC4A-5C00-931E-B4C2AFD5E980}"/>
              </a:ext>
            </a:extLst>
          </p:cNvPr>
          <p:cNvGrpSpPr/>
          <p:nvPr/>
        </p:nvGrpSpPr>
        <p:grpSpPr>
          <a:xfrm>
            <a:off x="457200" y="1326833"/>
            <a:ext cx="3312160" cy="1591310"/>
            <a:chOff x="7294880" y="4028440"/>
            <a:chExt cx="3312160" cy="159131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E656294-9F0F-13AD-806E-D281D186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196" r="98478">
                          <a14:foregroundMark x1="9891" y1="40000" x2="6413" y2="36957"/>
                          <a14:foregroundMark x1="3043" y1="41087" x2="1304" y2="41522"/>
                          <a14:foregroundMark x1="90978" y1="32826" x2="98478" y2="37174"/>
                          <a14:foregroundMark x1="98478" y1="37174" x2="96304" y2="608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94880" y="4028440"/>
              <a:ext cx="3182620" cy="159131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0863E3A9-3DCD-8A71-E385-0E5A0C1F534E}"/>
                </a:ext>
              </a:extLst>
            </p:cNvPr>
            <p:cNvSpPr txBox="1"/>
            <p:nvPr/>
          </p:nvSpPr>
          <p:spPr>
            <a:xfrm>
              <a:off x="7874000" y="4460240"/>
              <a:ext cx="2733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3600" dirty="0" err="1">
                  <a:solidFill>
                    <a:schemeClr val="bg1"/>
                  </a:solidFill>
                </a:rPr>
                <a:t>Antibiotics</a:t>
              </a:r>
              <a:endParaRPr lang="pt-PT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1" name="Picture 3" descr="Placa Ou Placa De Metal Estreito Com Traçado De Recorte Incluído Na  Ilustração 3d Ilustração Stock - Ilustração de simples, placa: 170049242">
            <a:extLst>
              <a:ext uri="{FF2B5EF4-FFF2-40B4-BE49-F238E27FC236}">
                <a16:creationId xmlns:a16="http://schemas.microsoft.com/office/drawing/2014/main" id="{13A11094-16F9-40FD-8280-08592FEE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1" y="1353186"/>
            <a:ext cx="3182619" cy="144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9AAE32-1CA1-13C5-31EC-7A88D1FAC216}"/>
              </a:ext>
            </a:extLst>
          </p:cNvPr>
          <p:cNvSpPr txBox="1"/>
          <p:nvPr/>
        </p:nvSpPr>
        <p:spPr>
          <a:xfrm>
            <a:off x="9290051" y="1710117"/>
            <a:ext cx="273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 err="1">
                <a:solidFill>
                  <a:schemeClr val="bg1"/>
                </a:solidFill>
              </a:rPr>
              <a:t>Antibiotics</a:t>
            </a:r>
            <a:endParaRPr lang="pt-PT" sz="36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7CAADA-196D-93E4-201B-32DC3952C3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217" b="72229" l="4329" r="24021"/>
                    </a14:imgEffect>
                  </a14:imgLayer>
                </a14:imgProps>
              </a:ext>
            </a:extLst>
          </a:blip>
          <a:srcRect l="1868" t="50840" r="73518" b="25395"/>
          <a:stretch/>
        </p:blipFill>
        <p:spPr>
          <a:xfrm>
            <a:off x="4747619" y="2235582"/>
            <a:ext cx="1198880" cy="76633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8E1B7A-6C2C-FF23-8295-6F131755C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32" b="45021" l="10027" r="32555">
                        <a14:foregroundMark x1="17582" y1="7884" x2="18407" y2="6846"/>
                        <a14:foregroundMark x1="25412" y1="8714" x2="26099" y2="9336"/>
                        <a14:foregroundMark x1="31181" y1="25934" x2="30357" y2="20124"/>
                        <a14:foregroundMark x1="32280" y1="25726" x2="32692" y2="24066"/>
                        <a14:foregroundMark x1="21154" y1="45228" x2="24588" y2="42946"/>
                        <a14:foregroundMark x1="10714" y1="27386" x2="10027" y2="24689"/>
                        <a14:foregroundMark x1="10165" y1="35685" x2="10165" y2="35685"/>
                      </a14:backgroundRemoval>
                    </a14:imgEffect>
                  </a14:imgLayer>
                </a14:imgProps>
              </a:ext>
            </a:extLst>
          </a:blip>
          <a:srcRect l="8315" t="3047" r="65732" b="50923"/>
          <a:stretch/>
        </p:blipFill>
        <p:spPr>
          <a:xfrm>
            <a:off x="4084900" y="1031355"/>
            <a:ext cx="798555" cy="9377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8589481-8202-DB88-119D-398889A066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27" b="22407" l="43956" r="78846">
                        <a14:foregroundMark x1="46291" y1="9959" x2="44093" y2="11618"/>
                        <a14:foregroundMark x1="78571" y1="18465" x2="78846" y2="15975"/>
                      </a14:backgroundRemoval>
                    </a14:imgEffect>
                  </a14:imgLayer>
                </a14:imgProps>
              </a:ext>
            </a:extLst>
          </a:blip>
          <a:srcRect l="42088" t="1280" r="18499" b="74956"/>
          <a:stretch/>
        </p:blipFill>
        <p:spPr>
          <a:xfrm>
            <a:off x="5899164" y="1042732"/>
            <a:ext cx="1835427" cy="7327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D96FDC-20DD-48DF-3B10-B278EBF34F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104" b="55187" l="68956" r="96566">
                        <a14:foregroundMark x1="73901" y1="55187" x2="70742" y2="54149"/>
                        <a14:foregroundMark x1="69643" y1="50000" x2="69368" y2="47510"/>
                        <a14:foregroundMark x1="71429" y1="45851" x2="70879" y2="43983"/>
                        <a14:foregroundMark x1="69093" y1="48340" x2="69780" y2="45851"/>
                        <a14:foregroundMark x1="90522" y1="25104" x2="92582" y2="25726"/>
                        <a14:foregroundMark x1="87363" y1="26141" x2="87363" y2="26141"/>
                      </a14:backgroundRemoval>
                    </a14:imgEffect>
                  </a14:imgLayer>
                </a14:imgProps>
              </a:ext>
            </a:extLst>
          </a:blip>
          <a:srcRect l="66080" t="24578" r="1" b="44030"/>
          <a:stretch/>
        </p:blipFill>
        <p:spPr>
          <a:xfrm>
            <a:off x="7403497" y="2324983"/>
            <a:ext cx="1008488" cy="61794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5A7AFBF-E281-2802-DEFB-DED3C543D038}"/>
              </a:ext>
            </a:extLst>
          </p:cNvPr>
          <p:cNvSpPr/>
          <p:nvPr/>
        </p:nvSpPr>
        <p:spPr>
          <a:xfrm>
            <a:off x="3726182" y="1860211"/>
            <a:ext cx="5024119" cy="444084"/>
          </a:xfrm>
          <a:prstGeom prst="rightArrow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EA7F35-B400-D080-AF47-C98BEBB25232}"/>
              </a:ext>
            </a:extLst>
          </p:cNvPr>
          <p:cNvSpPr txBox="1"/>
          <p:nvPr/>
        </p:nvSpPr>
        <p:spPr>
          <a:xfrm>
            <a:off x="509628" y="4220245"/>
            <a:ext cx="1156553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discovery of peptides and/or chemical molecules capable of damaging Biofilms;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the maximum prevention of the appearance of this problem with the use of an optimized therapeutic plan;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predict the immune response to a given </a:t>
            </a:r>
            <a:r>
              <a:rPr lang="en-US" sz="2000" dirty="0" err="1"/>
              <a:t>multiresistant</a:t>
            </a:r>
            <a:r>
              <a:rPr lang="en-US" sz="2000" dirty="0"/>
              <a:t> Biofilm.</a:t>
            </a:r>
            <a:endParaRPr lang="pt-PT" sz="2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FF6BFDC-D079-F3BC-63D8-0FB120A99E09}"/>
              </a:ext>
            </a:extLst>
          </p:cNvPr>
          <p:cNvSpPr txBox="1"/>
          <p:nvPr/>
        </p:nvSpPr>
        <p:spPr>
          <a:xfrm>
            <a:off x="238760" y="3701269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/>
              <a:t>Strategies</a:t>
            </a:r>
            <a:r>
              <a:rPr lang="pt-PT" sz="2400" b="1" dirty="0"/>
              <a:t>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EEA22CA-1B8E-4B31-CED3-3C00FD136ADC}"/>
              </a:ext>
            </a:extLst>
          </p:cNvPr>
          <p:cNvSpPr/>
          <p:nvPr/>
        </p:nvSpPr>
        <p:spPr>
          <a:xfrm>
            <a:off x="509628" y="5254248"/>
            <a:ext cx="7036109" cy="37200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1D18F2F-0CF0-644C-46F0-ED0988AD8602}"/>
              </a:ext>
            </a:extLst>
          </p:cNvPr>
          <p:cNvSpPr/>
          <p:nvPr/>
        </p:nvSpPr>
        <p:spPr>
          <a:xfrm>
            <a:off x="509628" y="4344657"/>
            <a:ext cx="9265920" cy="37200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205BC1-E9AB-63FD-BE79-448B27E51B07}"/>
              </a:ext>
            </a:extLst>
          </p:cNvPr>
          <p:cNvSpPr/>
          <p:nvPr/>
        </p:nvSpPr>
        <p:spPr>
          <a:xfrm>
            <a:off x="113538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1D89590-F5DC-97CD-9B93-B193DA5F8719}"/>
              </a:ext>
            </a:extLst>
          </p:cNvPr>
          <p:cNvSpPr txBox="1">
            <a:spLocks/>
          </p:cNvSpPr>
          <p:nvPr/>
        </p:nvSpPr>
        <p:spPr>
          <a:xfrm>
            <a:off x="309880" y="17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>
                <a:solidFill>
                  <a:schemeClr val="accent6"/>
                </a:solidFill>
              </a:rPr>
              <a:t>Introduction</a:t>
            </a:r>
            <a:endParaRPr lang="pt-PT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6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DA10A-F376-9ABB-C7FB-FC856EA1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73121"/>
            <a:ext cx="10515600" cy="1325563"/>
          </a:xfrm>
        </p:spPr>
        <p:txBody>
          <a:bodyPr/>
          <a:lstStyle/>
          <a:p>
            <a:r>
              <a:rPr lang="pt-PT" dirty="0" err="1">
                <a:solidFill>
                  <a:schemeClr val="accent6"/>
                </a:solidFill>
              </a:rPr>
              <a:t>Objectives</a:t>
            </a:r>
            <a:endParaRPr lang="pt-PT" dirty="0">
              <a:solidFill>
                <a:schemeClr val="accent6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D80A34-D1DD-ABDA-BFC4-8E66E24E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0310"/>
            <a:ext cx="5846795" cy="3248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03B7A4-11B1-BECB-E06E-FD355B85113F}"/>
              </a:ext>
            </a:extLst>
          </p:cNvPr>
          <p:cNvSpPr txBox="1"/>
          <p:nvPr/>
        </p:nvSpPr>
        <p:spPr>
          <a:xfrm>
            <a:off x="7883932" y="6308209"/>
            <a:ext cx="339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https://immuneml.uio.no/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A5CB6C3-947D-B043-A91D-1035A0207B25}"/>
              </a:ext>
            </a:extLst>
          </p:cNvPr>
          <p:cNvSpPr txBox="1"/>
          <p:nvPr/>
        </p:nvSpPr>
        <p:spPr>
          <a:xfrm>
            <a:off x="7333478" y="2177991"/>
            <a:ext cx="4419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Identification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of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antibiofilm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peptides</a:t>
            </a:r>
            <a:r>
              <a:rPr kumimoji="0" lang="pt-PT" altLang="pt-PT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B2F3E12-8C0F-56A4-B1DD-2523FCA1405C}"/>
              </a:ext>
            </a:extLst>
          </p:cNvPr>
          <p:cNvSpPr txBox="1"/>
          <p:nvPr/>
        </p:nvSpPr>
        <p:spPr>
          <a:xfrm>
            <a:off x="249205" y="4924946"/>
            <a:ext cx="6091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Identification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of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antigens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for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activation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of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pt-PT" altLang="pt-PT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immune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system</a:t>
            </a:r>
            <a:r>
              <a:rPr kumimoji="0" lang="pt-PT" altLang="pt-PT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31833D2-561D-1363-87B0-3BA418FFEC7C}"/>
              </a:ext>
            </a:extLst>
          </p:cNvPr>
          <p:cNvGrpSpPr/>
          <p:nvPr/>
        </p:nvGrpSpPr>
        <p:grpSpPr>
          <a:xfrm>
            <a:off x="146685" y="1190105"/>
            <a:ext cx="6838950" cy="2698242"/>
            <a:chOff x="146685" y="1291705"/>
            <a:chExt cx="6838950" cy="2698242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980126C-2F97-BAB4-6D67-495FA9A2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464" y="1865872"/>
              <a:ext cx="5105400" cy="212407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C140DFD6-DE8A-F41F-9A47-191A2B37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685" y="1291705"/>
              <a:ext cx="6838950" cy="742950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5A04A88-3C52-00DE-F198-81988A856BE0}"/>
              </a:ext>
            </a:extLst>
          </p:cNvPr>
          <p:cNvSpPr/>
          <p:nvPr/>
        </p:nvSpPr>
        <p:spPr>
          <a:xfrm>
            <a:off x="113538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2</a:t>
            </a:r>
          </a:p>
        </p:txBody>
      </p:sp>
      <p:pic>
        <p:nvPicPr>
          <p:cNvPr id="11" name="Imagem 10" descr="Uma imagem com balança, dispositivo&#10;&#10;Descrição gerada automaticamente">
            <a:extLst>
              <a:ext uri="{FF2B5EF4-FFF2-40B4-BE49-F238E27FC236}">
                <a16:creationId xmlns:a16="http://schemas.microsoft.com/office/drawing/2014/main" id="{044B6CE5-A05D-2902-41E5-58D9B3AEE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98" y="1172742"/>
            <a:ext cx="6446481" cy="45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DD8A2DC-57EC-C55A-A909-832F2B12FDD9}"/>
              </a:ext>
            </a:extLst>
          </p:cNvPr>
          <p:cNvGrpSpPr/>
          <p:nvPr/>
        </p:nvGrpSpPr>
        <p:grpSpPr>
          <a:xfrm>
            <a:off x="1317869" y="1053163"/>
            <a:ext cx="10193411" cy="5123800"/>
            <a:chOff x="1317869" y="1053163"/>
            <a:chExt cx="10193411" cy="5123800"/>
          </a:xfrm>
        </p:grpSpPr>
        <p:sp>
          <p:nvSpPr>
            <p:cNvPr id="5" name="Nuvem 4">
              <a:extLst>
                <a:ext uri="{FF2B5EF4-FFF2-40B4-BE49-F238E27FC236}">
                  <a16:creationId xmlns:a16="http://schemas.microsoft.com/office/drawing/2014/main" id="{E59B1ED8-EEAD-074B-0DE2-779CD6422758}"/>
                </a:ext>
              </a:extLst>
            </p:cNvPr>
            <p:cNvSpPr/>
            <p:nvPr/>
          </p:nvSpPr>
          <p:spPr>
            <a:xfrm rot="271324">
              <a:off x="1722336" y="1053163"/>
              <a:ext cx="8442343" cy="5041955"/>
            </a:xfrm>
            <a:prstGeom prst="cloud">
              <a:avLst/>
            </a:prstGeom>
            <a:solidFill>
              <a:srgbClr val="AED51F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" name="Marcador de Posição de Conteúdo 4">
              <a:extLst>
                <a:ext uri="{FF2B5EF4-FFF2-40B4-BE49-F238E27FC236}">
                  <a16:creationId xmlns:a16="http://schemas.microsoft.com/office/drawing/2014/main" id="{F09EB5AB-CD7A-806C-5BA2-89300B189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492"/>
            <a:stretch/>
          </p:blipFill>
          <p:spPr>
            <a:xfrm>
              <a:off x="1317869" y="5357972"/>
              <a:ext cx="9556262" cy="81899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EE73FC7-3788-C47B-952C-D82FFD90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4461" y="1182097"/>
              <a:ext cx="156339" cy="4290605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8C9B7B0-3221-335D-F8E0-E28E6362978A}"/>
                </a:ext>
              </a:extLst>
            </p:cNvPr>
            <p:cNvSpPr txBox="1"/>
            <p:nvPr/>
          </p:nvSpPr>
          <p:spPr>
            <a:xfrm>
              <a:off x="10210800" y="1182097"/>
              <a:ext cx="1300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O2</a:t>
              </a:r>
            </a:p>
            <a:p>
              <a:r>
                <a:rPr lang="pt-PT" dirty="0" err="1"/>
                <a:t>Nutrients</a:t>
              </a:r>
              <a:endParaRPr lang="pt-PT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DFAD54-2571-6CA2-5885-E407E73DA896}"/>
              </a:ext>
            </a:extLst>
          </p:cNvPr>
          <p:cNvSpPr txBox="1"/>
          <p:nvPr/>
        </p:nvSpPr>
        <p:spPr>
          <a:xfrm>
            <a:off x="2894805" y="1664093"/>
            <a:ext cx="1547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err="1">
                <a:solidFill>
                  <a:srgbClr val="FF0000"/>
                </a:solidFill>
              </a:rPr>
              <a:t>Intrinsic</a:t>
            </a:r>
            <a:r>
              <a:rPr lang="pt-PT" sz="2000" dirty="0">
                <a:solidFill>
                  <a:srgbClr val="FF0000"/>
                </a:solidFill>
              </a:rPr>
              <a:t> </a:t>
            </a:r>
            <a:r>
              <a:rPr lang="pt-PT" sz="2000" dirty="0" err="1">
                <a:solidFill>
                  <a:srgbClr val="FF0000"/>
                </a:solidFill>
              </a:rPr>
              <a:t>resistance</a:t>
            </a:r>
            <a:endParaRPr lang="pt-PT" sz="2000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F17C-58BD-263A-4597-EC54DC5F45C3}"/>
              </a:ext>
            </a:extLst>
          </p:cNvPr>
          <p:cNvSpPr txBox="1"/>
          <p:nvPr/>
        </p:nvSpPr>
        <p:spPr>
          <a:xfrm>
            <a:off x="6751869" y="1698515"/>
            <a:ext cx="1547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err="1">
                <a:solidFill>
                  <a:srgbClr val="FF0000"/>
                </a:solidFill>
              </a:rPr>
              <a:t>Acquired</a:t>
            </a:r>
            <a:r>
              <a:rPr lang="pt-PT" sz="2000" dirty="0">
                <a:solidFill>
                  <a:srgbClr val="FF0000"/>
                </a:solidFill>
              </a:rPr>
              <a:t> </a:t>
            </a:r>
            <a:r>
              <a:rPr lang="pt-PT" sz="2000" dirty="0" err="1">
                <a:solidFill>
                  <a:srgbClr val="FF0000"/>
                </a:solidFill>
              </a:rPr>
              <a:t>resistane</a:t>
            </a:r>
            <a:endParaRPr lang="pt-PT" sz="2000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8FC783-61B2-6D2E-5A5D-7A1A4EAF09AD}"/>
              </a:ext>
            </a:extLst>
          </p:cNvPr>
          <p:cNvSpPr txBox="1"/>
          <p:nvPr/>
        </p:nvSpPr>
        <p:spPr>
          <a:xfrm>
            <a:off x="5241319" y="3821816"/>
            <a:ext cx="1547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 err="1">
                <a:solidFill>
                  <a:srgbClr val="FF0000"/>
                </a:solidFill>
              </a:rPr>
              <a:t>Adaptative</a:t>
            </a:r>
            <a:r>
              <a:rPr lang="pt-PT" sz="2000" dirty="0">
                <a:solidFill>
                  <a:srgbClr val="FF0000"/>
                </a:solidFill>
              </a:rPr>
              <a:t> </a:t>
            </a:r>
            <a:r>
              <a:rPr lang="pt-PT" sz="2000" dirty="0" err="1">
                <a:solidFill>
                  <a:srgbClr val="FF0000"/>
                </a:solidFill>
              </a:rPr>
              <a:t>resistance</a:t>
            </a:r>
            <a:endParaRPr lang="pt-PT" sz="2000" dirty="0">
              <a:solidFill>
                <a:srgbClr val="FF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3BBA167-2901-3DA4-C72E-D6F63BE7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4518095" y="1620492"/>
            <a:ext cx="235120" cy="7222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7BA033A-897E-29EB-71D7-C79C64A5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97" b="90164" l="8000" r="88000">
                        <a14:foregroundMark x1="52000" y1="8197" x2="52000" y2="8197"/>
                        <a14:foregroundMark x1="12000" y1="42623" x2="12000" y2="42623"/>
                        <a14:foregroundMark x1="44000" y1="90164" x2="44000" y2="901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02306" y="1631200"/>
            <a:ext cx="248908" cy="60733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E63C8FC-68B7-C0C4-7AC3-AEE5FC2F0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041396" y="1587389"/>
            <a:ext cx="317387" cy="65460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A92D3DD-1369-FCF9-1857-54D3A0869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8605707" y="1612906"/>
            <a:ext cx="196476" cy="603573"/>
          </a:xfrm>
          <a:prstGeom prst="rect">
            <a:avLst/>
          </a:prstGeom>
        </p:spPr>
      </p:pic>
      <p:pic>
        <p:nvPicPr>
          <p:cNvPr id="5122" name="Picture 2" descr="ícone de resistência a antibióticos parasitas, estilo cartoon 14309409  Vetor no Vecteezy">
            <a:extLst>
              <a:ext uri="{FF2B5EF4-FFF2-40B4-BE49-F238E27FC236}">
                <a16:creationId xmlns:a16="http://schemas.microsoft.com/office/drawing/2014/main" id="{6A52A538-A96A-04CB-80B4-71FCB6E2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12" b="93469" l="10000" r="90000">
                        <a14:foregroundMark x1="22449" y1="48265" x2="26837" y2="36837"/>
                        <a14:foregroundMark x1="18980" y1="43878" x2="26837" y2="40408"/>
                        <a14:foregroundMark x1="29082" y1="38673" x2="29082" y2="32041"/>
                        <a14:foregroundMark x1="56327" y1="19286" x2="43163" y2="9184"/>
                        <a14:foregroundMark x1="49694" y1="9694" x2="44898" y2="5714"/>
                        <a14:foregroundMark x1="77755" y1="32959" x2="76939" y2="25000"/>
                        <a14:foregroundMark x1="65918" y1="93469" x2="65918" y2="93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67" y="2841457"/>
            <a:ext cx="2593245" cy="25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002771F-FF2C-E0E7-CFCB-06F55F8C854D}"/>
              </a:ext>
            </a:extLst>
          </p:cNvPr>
          <p:cNvSpPr txBox="1"/>
          <p:nvPr/>
        </p:nvSpPr>
        <p:spPr>
          <a:xfrm>
            <a:off x="5118977" y="2754907"/>
            <a:ext cx="190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Quorom</a:t>
            </a:r>
            <a:r>
              <a:rPr lang="pt-PT" sz="2000" dirty="0"/>
              <a:t> </a:t>
            </a:r>
            <a:r>
              <a:rPr lang="pt-PT" sz="2000" dirty="0" err="1"/>
              <a:t>Sensing</a:t>
            </a:r>
            <a:endParaRPr lang="pt-PT" sz="200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8ABCB2A-E597-B2BB-7BBB-BFCDCAE452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8833" r="90000">
                        <a14:foregroundMark x1="8833" y1="20917" x2="8833" y2="20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504" y="1164488"/>
            <a:ext cx="1869415" cy="1869415"/>
          </a:xfrm>
          <a:prstGeom prst="rect">
            <a:avLst/>
          </a:prstGeom>
        </p:spPr>
      </p:pic>
      <p:sp>
        <p:nvSpPr>
          <p:cNvPr id="23" name="Sinal de Multiplicação 22">
            <a:extLst>
              <a:ext uri="{FF2B5EF4-FFF2-40B4-BE49-F238E27FC236}">
                <a16:creationId xmlns:a16="http://schemas.microsoft.com/office/drawing/2014/main" id="{43C9F85C-A5D6-BF6A-CEBC-69E9B56DA634}"/>
              </a:ext>
            </a:extLst>
          </p:cNvPr>
          <p:cNvSpPr/>
          <p:nvPr/>
        </p:nvSpPr>
        <p:spPr>
          <a:xfrm rot="19331787">
            <a:off x="2062867" y="2191291"/>
            <a:ext cx="891493" cy="55807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874D5FF-297B-819F-F757-47C5D336F7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55" b="96392" l="9653" r="93436">
                        <a14:foregroundMark x1="89189" y1="31443" x2="80309" y2="14948"/>
                        <a14:foregroundMark x1="80309" y1="14948" x2="77606" y2="12887"/>
                        <a14:foregroundMark x1="77606" y1="5670" x2="77606" y2="5670"/>
                        <a14:foregroundMark x1="94208" y1="43814" x2="85714" y2="23711"/>
                        <a14:foregroundMark x1="20463" y1="92268" x2="20463" y2="92268"/>
                        <a14:foregroundMark x1="40541" y1="96392" x2="40541" y2="96392"/>
                        <a14:foregroundMark x1="15058" y1="42268" x2="15058" y2="42268"/>
                        <a14:foregroundMark x1="15058" y1="45361" x2="15058" y2="45361"/>
                        <a14:foregroundMark x1="32046" y1="31443" x2="32046" y2="31443"/>
                        <a14:foregroundMark x1="29344" y1="37113" x2="29344" y2="37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253" y="3844202"/>
            <a:ext cx="1550607" cy="116145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280498A-35DE-3F5E-9BC3-CD20F366A07E}"/>
              </a:ext>
            </a:extLst>
          </p:cNvPr>
          <p:cNvSpPr txBox="1"/>
          <p:nvPr/>
        </p:nvSpPr>
        <p:spPr>
          <a:xfrm>
            <a:off x="5122384" y="4883819"/>
            <a:ext cx="205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2060"/>
                </a:solidFill>
              </a:rPr>
              <a:t>Heteroresistance</a:t>
            </a:r>
            <a:endParaRPr lang="pt-PT" sz="2000" dirty="0">
              <a:solidFill>
                <a:srgbClr val="002060"/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7D8147E-9427-AA72-6842-EB021F07898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7786" b="73339" l="10000" r="90000">
                        <a14:foregroundMark x1="30093" y1="69528" x2="29630" y2="57082"/>
                        <a14:foregroundMark x1="26852" y1="63090" x2="24074" y2="59227"/>
                        <a14:foregroundMark x1="34722" y1="69957" x2="34722" y2="66953"/>
                        <a14:foregroundMark x1="51389" y1="65665" x2="55556" y2="64378"/>
                        <a14:foregroundMark x1="49074" y1="64807" x2="43981" y2="62232"/>
                        <a14:foregroundMark x1="75000" y1="69099" x2="75463" y2="60086"/>
                        <a14:foregroundMark x1="15278" y1="30472" x2="15278" y2="30472"/>
                        <a14:foregroundMark x1="19444" y1="42489" x2="19444" y2="42489"/>
                        <a14:foregroundMark x1="23148" y1="49785" x2="23148" y2="49785"/>
                      </a14:backgroundRemoval>
                    </a14:imgEffect>
                  </a14:imgLayer>
                </a14:imgProps>
              </a:ext>
            </a:extLst>
          </a:blip>
          <a:srcRect t="10842" b="19717"/>
          <a:stretch/>
        </p:blipFill>
        <p:spPr>
          <a:xfrm>
            <a:off x="7809912" y="2437841"/>
            <a:ext cx="1450574" cy="108655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3491E02-C22E-23C9-7CFA-6E28C676E725}"/>
              </a:ext>
            </a:extLst>
          </p:cNvPr>
          <p:cNvSpPr txBox="1"/>
          <p:nvPr/>
        </p:nvSpPr>
        <p:spPr>
          <a:xfrm>
            <a:off x="7961344" y="3348320"/>
            <a:ext cx="205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2060"/>
                </a:solidFill>
              </a:rPr>
              <a:t>Persistance</a:t>
            </a:r>
            <a:endParaRPr lang="pt-PT" sz="2000" dirty="0">
              <a:solidFill>
                <a:srgbClr val="002060"/>
              </a:solidFill>
            </a:endParaRPr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911C0A8E-9E61-C2CC-B139-CABF52DD1118}"/>
              </a:ext>
            </a:extLst>
          </p:cNvPr>
          <p:cNvCxnSpPr>
            <a:cxnSpLocks/>
          </p:cNvCxnSpPr>
          <p:nvPr/>
        </p:nvCxnSpPr>
        <p:spPr>
          <a:xfrm flipH="1" flipV="1">
            <a:off x="4333102" y="2301260"/>
            <a:ext cx="772652" cy="56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2BDC6D80-3137-897B-0502-F4BEA30EA42C}"/>
              </a:ext>
            </a:extLst>
          </p:cNvPr>
          <p:cNvCxnSpPr>
            <a:cxnSpLocks/>
          </p:cNvCxnSpPr>
          <p:nvPr/>
        </p:nvCxnSpPr>
        <p:spPr>
          <a:xfrm flipV="1">
            <a:off x="6741540" y="2371979"/>
            <a:ext cx="578977" cy="46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A5097104-078D-F04F-E56E-F62353F32766}"/>
              </a:ext>
            </a:extLst>
          </p:cNvPr>
          <p:cNvCxnSpPr>
            <a:cxnSpLocks/>
          </p:cNvCxnSpPr>
          <p:nvPr/>
        </p:nvCxnSpPr>
        <p:spPr>
          <a:xfrm flipH="1">
            <a:off x="6063070" y="3110326"/>
            <a:ext cx="1139" cy="755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E9BEF8D4-49DB-8EC3-5BF5-8562F7E05D8E}"/>
              </a:ext>
            </a:extLst>
          </p:cNvPr>
          <p:cNvSpPr txBox="1">
            <a:spLocks/>
          </p:cNvSpPr>
          <p:nvPr/>
        </p:nvSpPr>
        <p:spPr>
          <a:xfrm>
            <a:off x="309880" y="17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err="1">
                <a:solidFill>
                  <a:schemeClr val="accent6"/>
                </a:solidFill>
              </a:rPr>
              <a:t>Biofilm</a:t>
            </a:r>
            <a:endParaRPr lang="pt-PT" dirty="0">
              <a:solidFill>
                <a:schemeClr val="accent6"/>
              </a:solidFill>
            </a:endParaRPr>
          </a:p>
        </p:txBody>
      </p: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E2702BC7-4B19-F4E2-E329-A0FF107C6B28}"/>
              </a:ext>
            </a:extLst>
          </p:cNvPr>
          <p:cNvCxnSpPr>
            <a:cxnSpLocks/>
          </p:cNvCxnSpPr>
          <p:nvPr/>
        </p:nvCxnSpPr>
        <p:spPr>
          <a:xfrm flipH="1" flipV="1">
            <a:off x="4470153" y="4676896"/>
            <a:ext cx="704744" cy="495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7DB40CEE-E95C-0730-AC83-0DD05704CEE7}"/>
              </a:ext>
            </a:extLst>
          </p:cNvPr>
          <p:cNvCxnSpPr>
            <a:cxnSpLocks/>
          </p:cNvCxnSpPr>
          <p:nvPr/>
        </p:nvCxnSpPr>
        <p:spPr>
          <a:xfrm flipV="1">
            <a:off x="7022977" y="4592818"/>
            <a:ext cx="617255" cy="577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BFE75BD-F7A2-0B95-29A8-A1508B6F4644}"/>
              </a:ext>
            </a:extLst>
          </p:cNvPr>
          <p:cNvSpPr/>
          <p:nvPr/>
        </p:nvSpPr>
        <p:spPr>
          <a:xfrm>
            <a:off x="113538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31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1" grpId="0"/>
      <p:bldP spid="23" grpId="0" animBg="1"/>
      <p:bldP spid="2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m desenho, vestuário, ilustração, pessoa&#10;&#10;Descrição gerada automaticamente">
            <a:extLst>
              <a:ext uri="{FF2B5EF4-FFF2-40B4-BE49-F238E27FC236}">
                <a16:creationId xmlns:a16="http://schemas.microsoft.com/office/drawing/2014/main" id="{D180E431-0A51-4C20-B3D1-3FDC08936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20" y="2962149"/>
            <a:ext cx="1550352" cy="2219451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6B0D8AA-7695-5495-093D-82AADA57FA83}"/>
              </a:ext>
            </a:extLst>
          </p:cNvPr>
          <p:cNvSpPr/>
          <p:nvPr/>
        </p:nvSpPr>
        <p:spPr>
          <a:xfrm>
            <a:off x="4506887" y="1653985"/>
            <a:ext cx="2589088" cy="626725"/>
          </a:xfrm>
          <a:prstGeom prst="rightArrow">
            <a:avLst>
              <a:gd name="adj1" fmla="val 3378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BB048-A25D-11C9-8259-0106C0EB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8285"/>
            <a:ext cx="10515600" cy="1325563"/>
          </a:xfrm>
        </p:spPr>
        <p:txBody>
          <a:bodyPr/>
          <a:lstStyle/>
          <a:p>
            <a:r>
              <a:rPr lang="pt-PT" dirty="0" err="1">
                <a:solidFill>
                  <a:schemeClr val="accent6"/>
                </a:solidFill>
              </a:rPr>
              <a:t>Bioinformatic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approach</a:t>
            </a:r>
            <a:endParaRPr lang="pt-PT" dirty="0">
              <a:solidFill>
                <a:schemeClr val="accent6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74E284-9A5A-EAB4-57B9-5341D741A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64" b="92857" l="10000" r="90000">
                        <a14:foregroundMark x1="28293" y1="70270" x2="47683" y2="53668"/>
                        <a14:foregroundMark x1="47683" y1="53668" x2="70000" y2="46139"/>
                        <a14:foregroundMark x1="70000" y1="46139" x2="55244" y2="64479"/>
                        <a14:foregroundMark x1="55244" y1="64479" x2="41951" y2="48649"/>
                        <a14:foregroundMark x1="41951" y1="48649" x2="55488" y2="48649"/>
                        <a14:foregroundMark x1="55488" y1="48649" x2="62439" y2="55405"/>
                        <a14:foregroundMark x1="71220" y1="79344" x2="74878" y2="46718"/>
                        <a14:foregroundMark x1="74878" y1="46718" x2="76585" y2="40927"/>
                        <a14:foregroundMark x1="43659" y1="88610" x2="28049" y2="85135"/>
                        <a14:foregroundMark x1="28049" y1="85135" x2="22561" y2="74710"/>
                        <a14:foregroundMark x1="22561" y1="74710" x2="37683" y2="19498"/>
                        <a14:foregroundMark x1="37683" y1="19498" x2="34146" y2="66409"/>
                        <a14:foregroundMark x1="34146" y1="66409" x2="45122" y2="22201"/>
                        <a14:foregroundMark x1="45122" y1="22201" x2="44634" y2="27606"/>
                        <a14:foregroundMark x1="24512" y1="57915" x2="27073" y2="33398"/>
                        <a14:foregroundMark x1="24390" y1="42278" x2="24756" y2="30695"/>
                        <a14:foregroundMark x1="24756" y1="30695" x2="25000" y2="30116"/>
                        <a14:foregroundMark x1="22439" y1="33012" x2="22439" y2="33012"/>
                        <a14:foregroundMark x1="22317" y1="28958" x2="22317" y2="28958"/>
                        <a14:foregroundMark x1="22927" y1="26255" x2="22927" y2="26255"/>
                        <a14:foregroundMark x1="47683" y1="76255" x2="51098" y2="69112"/>
                        <a14:foregroundMark x1="54634" y1="76062" x2="62439" y2="76062"/>
                        <a14:foregroundMark x1="62439" y1="76062" x2="70122" y2="75869"/>
                        <a14:foregroundMark x1="64146" y1="78571" x2="64146" y2="78571"/>
                        <a14:foregroundMark x1="74146" y1="76255" x2="79024" y2="57143"/>
                        <a14:foregroundMark x1="79024" y1="57143" x2="75976" y2="33398"/>
                        <a14:foregroundMark x1="77561" y1="35714" x2="78902" y2="22780"/>
                        <a14:foregroundMark x1="78902" y1="22780" x2="78902" y2="22780"/>
                        <a14:foregroundMark x1="65122" y1="6564" x2="65122" y2="6564"/>
                        <a14:foregroundMark x1="78049" y1="71042" x2="77073" y2="75869"/>
                        <a14:foregroundMark x1="34146" y1="84556" x2="40488" y2="74903"/>
                        <a14:foregroundMark x1="22195" y1="84942" x2="22195" y2="79537"/>
                        <a14:foregroundMark x1="37439" y1="92471" x2="26829" y2="92857"/>
                        <a14:foregroundMark x1="26829" y1="92857" x2="23293" y2="88031"/>
                        <a14:foregroundMark x1="30854" y1="68340" x2="30732" y2="62741"/>
                        <a14:foregroundMark x1="30732" y1="36100" x2="30732" y2="36100"/>
                        <a14:foregroundMark x1="29390" y1="34363" x2="46585" y2="27606"/>
                        <a14:foregroundMark x1="22683" y1="23552" x2="22683" y2="23552"/>
                        <a14:foregroundMark x1="22317" y1="24903" x2="22317" y2="24903"/>
                        <a14:foregroundMark x1="22317" y1="24903" x2="22317" y2="24903"/>
                        <a14:foregroundMark x1="22805" y1="27220" x2="22805" y2="27220"/>
                        <a14:foregroundMark x1="22805" y1="30695" x2="22805" y2="245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1836" y="1033056"/>
            <a:ext cx="3672039" cy="231965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0BE045-944B-8ADE-B50B-9CFFABA8D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066" y="1043954"/>
            <a:ext cx="2559937" cy="168387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B2CEEC1-D41C-7CE2-C69D-49489D174FDB}"/>
              </a:ext>
            </a:extLst>
          </p:cNvPr>
          <p:cNvSpPr/>
          <p:nvPr/>
        </p:nvSpPr>
        <p:spPr>
          <a:xfrm>
            <a:off x="3268980" y="5181600"/>
            <a:ext cx="1798320" cy="160528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/>
              <a:t>Data </a:t>
            </a:r>
            <a:r>
              <a:rPr lang="pt-PT" sz="2400" dirty="0" err="1"/>
              <a:t>Processing</a:t>
            </a:r>
            <a:endParaRPr lang="pt-PT" sz="24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37279D8-C655-B790-B996-B166581394E3}"/>
              </a:ext>
            </a:extLst>
          </p:cNvPr>
          <p:cNvSpPr/>
          <p:nvPr/>
        </p:nvSpPr>
        <p:spPr>
          <a:xfrm>
            <a:off x="5077460" y="4490720"/>
            <a:ext cx="1798320" cy="1605280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Model</a:t>
            </a:r>
            <a:r>
              <a:rPr lang="pt-PT" sz="2400" dirty="0"/>
              <a:t> </a:t>
            </a:r>
            <a:r>
              <a:rPr lang="pt-PT" sz="2400" dirty="0" err="1"/>
              <a:t>Selection</a:t>
            </a:r>
            <a:endParaRPr lang="pt-PT" sz="24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5E471B-00B1-C4CF-5362-D76CAF3825B0}"/>
              </a:ext>
            </a:extLst>
          </p:cNvPr>
          <p:cNvSpPr/>
          <p:nvPr/>
        </p:nvSpPr>
        <p:spPr>
          <a:xfrm>
            <a:off x="6885940" y="3764280"/>
            <a:ext cx="1798320" cy="160528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400" dirty="0" err="1"/>
              <a:t>Model</a:t>
            </a:r>
            <a:r>
              <a:rPr lang="pt-PT" sz="2400" dirty="0"/>
              <a:t> </a:t>
            </a:r>
            <a:r>
              <a:rPr lang="pt-PT" sz="2400" dirty="0" err="1"/>
              <a:t>Evaluation</a:t>
            </a:r>
            <a:endParaRPr lang="pt-PT" sz="2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0BDFB8-53A3-DF15-7B4E-75D9AC737428}"/>
              </a:ext>
            </a:extLst>
          </p:cNvPr>
          <p:cNvSpPr/>
          <p:nvPr/>
        </p:nvSpPr>
        <p:spPr>
          <a:xfrm>
            <a:off x="113538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99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022E-16 L 0.23919 -0.208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-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04FC032-2CD9-A2ED-4137-9F0BD4149A75}"/>
              </a:ext>
            </a:extLst>
          </p:cNvPr>
          <p:cNvSpPr txBox="1"/>
          <p:nvPr/>
        </p:nvSpPr>
        <p:spPr>
          <a:xfrm>
            <a:off x="579120" y="1422400"/>
            <a:ext cx="2568653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PT" b="1" dirty="0"/>
          </a:p>
          <a:p>
            <a:endParaRPr lang="pt-PT" b="1" dirty="0"/>
          </a:p>
          <a:p>
            <a:r>
              <a:rPr lang="pt-PT" sz="1600" b="1" dirty="0" err="1"/>
              <a:t>Construction</a:t>
            </a:r>
            <a:r>
              <a:rPr lang="pt-PT" sz="1600" b="1" dirty="0"/>
              <a:t> </a:t>
            </a:r>
            <a:r>
              <a:rPr lang="pt-PT" sz="1600" b="1" dirty="0" err="1"/>
              <a:t>of</a:t>
            </a:r>
            <a:r>
              <a:rPr lang="pt-PT" sz="1600" b="1" dirty="0"/>
              <a:t> </a:t>
            </a:r>
            <a:r>
              <a:rPr lang="pt-PT" sz="1600" b="1" dirty="0" err="1"/>
              <a:t>the</a:t>
            </a:r>
            <a:r>
              <a:rPr lang="pt-PT" sz="1600" b="1" dirty="0"/>
              <a:t> dataset: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6"/>
                </a:solidFill>
              </a:rPr>
              <a:t>Get </a:t>
            </a:r>
            <a:r>
              <a:rPr lang="pt-PT" sz="1600" b="1" dirty="0" err="1">
                <a:solidFill>
                  <a:schemeClr val="accent6"/>
                </a:solidFill>
              </a:rPr>
              <a:t>sequences</a:t>
            </a:r>
            <a:r>
              <a:rPr lang="pt-PT" sz="1600" b="1" dirty="0">
                <a:solidFill>
                  <a:schemeClr val="accent6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 err="1">
                <a:solidFill>
                  <a:schemeClr val="accent1"/>
                </a:solidFill>
              </a:rPr>
              <a:t>Calculate</a:t>
            </a:r>
            <a:r>
              <a:rPr lang="pt-PT" sz="1600" b="1" dirty="0">
                <a:solidFill>
                  <a:schemeClr val="accent1"/>
                </a:solidFill>
              </a:rPr>
              <a:t> </a:t>
            </a:r>
            <a:r>
              <a:rPr lang="pt-PT" sz="1600" b="1" dirty="0" err="1">
                <a:solidFill>
                  <a:schemeClr val="accent1"/>
                </a:solidFill>
              </a:rPr>
              <a:t>descriptors</a:t>
            </a:r>
            <a:r>
              <a:rPr lang="pt-PT" sz="1600" b="1" dirty="0">
                <a:solidFill>
                  <a:schemeClr val="accent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 err="1">
                <a:solidFill>
                  <a:schemeClr val="accent2"/>
                </a:solidFill>
              </a:rPr>
              <a:t>Preprocess</a:t>
            </a:r>
            <a:endParaRPr lang="pt-PT" sz="1600" b="1" dirty="0">
              <a:solidFill>
                <a:schemeClr val="accent2"/>
              </a:solidFill>
            </a:endParaRPr>
          </a:p>
          <a:p>
            <a:endParaRPr lang="pt-PT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743F88-83D3-4A12-8B63-253FBB4E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3" y="1168024"/>
            <a:ext cx="755332" cy="75533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1503D0-8FF7-5BBB-D613-352B2F099DD5}"/>
              </a:ext>
            </a:extLst>
          </p:cNvPr>
          <p:cNvSpPr/>
          <p:nvPr/>
        </p:nvSpPr>
        <p:spPr>
          <a:xfrm>
            <a:off x="3442413" y="1412240"/>
            <a:ext cx="2568653" cy="19389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 err="1"/>
              <a:t>Sequences</a:t>
            </a:r>
            <a:endParaRPr lang="pt-P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Read</a:t>
            </a:r>
            <a:r>
              <a:rPr lang="pt-PT" sz="1600" b="1" dirty="0"/>
              <a:t> </a:t>
            </a:r>
            <a:r>
              <a:rPr lang="pt-PT" sz="1600" b="1" dirty="0" err="1"/>
              <a:t>and</a:t>
            </a:r>
            <a:r>
              <a:rPr lang="pt-PT" sz="1600" b="1" dirty="0"/>
              <a:t> find </a:t>
            </a:r>
            <a:r>
              <a:rPr lang="pt-PT" sz="1600" b="1" dirty="0" err="1"/>
              <a:t>sequences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Verify</a:t>
            </a:r>
            <a:r>
              <a:rPr lang="pt-PT" sz="1600" b="1" dirty="0"/>
              <a:t> </a:t>
            </a:r>
            <a:r>
              <a:rPr lang="pt-PT" sz="1600" b="1" dirty="0" err="1"/>
              <a:t>all</a:t>
            </a:r>
            <a:r>
              <a:rPr lang="pt-PT" sz="1600" b="1" dirty="0"/>
              <a:t> </a:t>
            </a:r>
            <a:r>
              <a:rPr lang="pt-PT" sz="1600" b="1" dirty="0" err="1"/>
              <a:t>the</a:t>
            </a:r>
            <a:r>
              <a:rPr lang="pt-PT" sz="1600" b="1" dirty="0"/>
              <a:t> </a:t>
            </a:r>
            <a:r>
              <a:rPr lang="pt-PT" sz="1600" b="1" dirty="0" err="1"/>
              <a:t>aminoacids</a:t>
            </a:r>
            <a:endParaRPr lang="pt-PT" sz="1600" b="1" dirty="0"/>
          </a:p>
          <a:p>
            <a:pPr algn="ctr"/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147B133-087E-CDB0-5F0F-7E4D936B41C5}"/>
              </a:ext>
            </a:extLst>
          </p:cNvPr>
          <p:cNvSpPr/>
          <p:nvPr/>
        </p:nvSpPr>
        <p:spPr>
          <a:xfrm>
            <a:off x="6315866" y="1412240"/>
            <a:ext cx="2568653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 err="1"/>
              <a:t>Descriptors</a:t>
            </a:r>
            <a:endParaRPr lang="pt-P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Physico</a:t>
            </a:r>
            <a:r>
              <a:rPr lang="pt-PT" sz="1600" b="1" dirty="0"/>
              <a:t> </a:t>
            </a:r>
            <a:r>
              <a:rPr lang="pt-PT" sz="1600" b="1" dirty="0" err="1"/>
              <a:t>chemical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AAC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DPC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CTD</a:t>
            </a:r>
          </a:p>
          <a:p>
            <a:pPr algn="ctr"/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DC968D-57A1-E652-EAD9-4BF3D5DA424C}"/>
              </a:ext>
            </a:extLst>
          </p:cNvPr>
          <p:cNvSpPr/>
          <p:nvPr/>
        </p:nvSpPr>
        <p:spPr>
          <a:xfrm>
            <a:off x="9201079" y="1412240"/>
            <a:ext cx="2568653" cy="19389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 err="1"/>
              <a:t>Pre-processing</a:t>
            </a:r>
            <a:endParaRPr lang="pt-P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Remove </a:t>
            </a:r>
            <a:r>
              <a:rPr lang="pt-PT" sz="1600" b="1" dirty="0" err="1"/>
              <a:t>missing</a:t>
            </a:r>
            <a:r>
              <a:rPr lang="pt-PT" sz="1600" b="1" dirty="0"/>
              <a:t>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Remove sequence </a:t>
            </a:r>
            <a:r>
              <a:rPr lang="pt-PT" sz="1600" b="1" dirty="0" err="1"/>
              <a:t>bad</a:t>
            </a:r>
            <a:r>
              <a:rPr lang="pt-PT" sz="1600" b="1" dirty="0"/>
              <a:t> </a:t>
            </a:r>
            <a:r>
              <a:rPr lang="pt-PT" sz="1600" b="1" dirty="0" err="1"/>
              <a:t>written</a:t>
            </a:r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Normalize Values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18E16E0-91FB-4475-FEF6-74B4323A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38285"/>
            <a:ext cx="10515600" cy="1325563"/>
          </a:xfrm>
        </p:spPr>
        <p:txBody>
          <a:bodyPr/>
          <a:lstStyle/>
          <a:p>
            <a:r>
              <a:rPr lang="pt-PT" dirty="0" err="1">
                <a:solidFill>
                  <a:schemeClr val="accent6"/>
                </a:solidFill>
              </a:rPr>
              <a:t>Methods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DEC86F-0DBD-C5AA-2540-327BD1D81469}"/>
              </a:ext>
            </a:extLst>
          </p:cNvPr>
          <p:cNvSpPr txBox="1"/>
          <p:nvPr/>
        </p:nvSpPr>
        <p:spPr>
          <a:xfrm>
            <a:off x="568960" y="3688080"/>
            <a:ext cx="2997200" cy="264687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pt-PT" b="1" dirty="0"/>
          </a:p>
          <a:p>
            <a:endParaRPr lang="pt-PT" b="1" dirty="0"/>
          </a:p>
          <a:p>
            <a:r>
              <a:rPr lang="pt-PT" sz="1600" b="1" dirty="0" err="1"/>
              <a:t>Supervised</a:t>
            </a:r>
            <a:r>
              <a:rPr lang="pt-PT" sz="1600" b="1" dirty="0"/>
              <a:t> Learning:</a:t>
            </a:r>
          </a:p>
          <a:p>
            <a:endParaRPr lang="pt-PT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dirty="0" err="1">
                <a:solidFill>
                  <a:schemeClr val="tx1"/>
                </a:solidFill>
              </a:rPr>
              <a:t>Feature</a:t>
            </a:r>
            <a:r>
              <a:rPr lang="pt-PT" sz="1600" dirty="0">
                <a:solidFill>
                  <a:schemeClr val="tx1"/>
                </a:solidFill>
              </a:rPr>
              <a:t> </a:t>
            </a:r>
            <a:r>
              <a:rPr lang="pt-PT" sz="1600" dirty="0" err="1">
                <a:solidFill>
                  <a:schemeClr val="tx1"/>
                </a:solidFill>
              </a:rPr>
              <a:t>Selection</a:t>
            </a:r>
            <a:r>
              <a:rPr lang="pt-PT" sz="1600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>
                <a:solidFill>
                  <a:schemeClr val="accent3">
                    <a:lumMod val="75000"/>
                  </a:schemeClr>
                </a:solidFill>
              </a:rPr>
              <a:t>Machine Learning </a:t>
            </a:r>
            <a:r>
              <a:rPr lang="pt-PT" sz="1600" b="1" dirty="0" err="1">
                <a:solidFill>
                  <a:schemeClr val="accent3">
                    <a:lumMod val="75000"/>
                  </a:schemeClr>
                </a:solidFill>
              </a:rPr>
              <a:t>models</a:t>
            </a:r>
            <a:r>
              <a:rPr lang="pt-PT" sz="1600" b="1" dirty="0">
                <a:solidFill>
                  <a:schemeClr val="accent3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 err="1">
                <a:solidFill>
                  <a:srgbClr val="7030A0"/>
                </a:solidFill>
              </a:rPr>
              <a:t>Hyperparameteroptimization</a:t>
            </a:r>
            <a:r>
              <a:rPr lang="pt-PT" sz="1600" b="1" dirty="0">
                <a:solidFill>
                  <a:srgbClr val="7030A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b="1" dirty="0" err="1">
                <a:solidFill>
                  <a:srgbClr val="FF0000"/>
                </a:solidFill>
              </a:rPr>
              <a:t>Evaluation</a:t>
            </a:r>
            <a:r>
              <a:rPr lang="pt-PT" sz="1600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PT" sz="1600" dirty="0" err="1">
                <a:solidFill>
                  <a:schemeClr val="tx1"/>
                </a:solidFill>
              </a:rPr>
              <a:t>Prediction</a:t>
            </a:r>
            <a:endParaRPr lang="pt-PT" sz="1600" dirty="0">
              <a:solidFill>
                <a:schemeClr val="tx1"/>
              </a:solidFill>
            </a:endParaRPr>
          </a:p>
          <a:p>
            <a:endParaRPr lang="pt-PT" b="1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FFC6524-3C02-E9A1-21C1-0559A5C3FE84}"/>
              </a:ext>
            </a:extLst>
          </p:cNvPr>
          <p:cNvSpPr/>
          <p:nvPr/>
        </p:nvSpPr>
        <p:spPr>
          <a:xfrm>
            <a:off x="3687679" y="4042022"/>
            <a:ext cx="2414827" cy="19389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/>
          </a:p>
          <a:p>
            <a:pPr algn="ctr"/>
            <a:r>
              <a:rPr lang="pt-PT" sz="2000" b="1" dirty="0"/>
              <a:t>ML </a:t>
            </a:r>
            <a:r>
              <a:rPr lang="pt-PT" sz="2000" b="1" dirty="0" err="1"/>
              <a:t>models</a:t>
            </a:r>
            <a:endParaRPr lang="pt-PT" b="1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SVM;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RF;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NB;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DT;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LR</a:t>
            </a:r>
          </a:p>
          <a:p>
            <a:pPr algn="ctr"/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9E3382-8407-41A1-FDD9-5ACDAC0DE445}"/>
              </a:ext>
            </a:extLst>
          </p:cNvPr>
          <p:cNvSpPr/>
          <p:nvPr/>
        </p:nvSpPr>
        <p:spPr>
          <a:xfrm>
            <a:off x="6307431" y="3688080"/>
            <a:ext cx="2893648" cy="2775782"/>
          </a:xfrm>
          <a:prstGeom prst="rect">
            <a:avLst/>
          </a:prstGeom>
          <a:solidFill>
            <a:srgbClr val="733A9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/>
          </a:p>
          <a:p>
            <a:pPr algn="ctr"/>
            <a:r>
              <a:rPr lang="pt-PT" sz="2000" b="1" dirty="0" err="1"/>
              <a:t>Hyperparameter</a:t>
            </a:r>
            <a:endParaRPr lang="pt-PT" b="1" dirty="0"/>
          </a:p>
          <a:p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C, </a:t>
            </a:r>
            <a:r>
              <a:rPr lang="pt-PT" sz="1600" b="1" dirty="0" err="1"/>
              <a:t>Kernel</a:t>
            </a:r>
            <a:r>
              <a:rPr lang="pt-PT" sz="1600" b="1" dirty="0"/>
              <a:t>, </a:t>
            </a:r>
            <a:r>
              <a:rPr lang="pt-PT" sz="1600" b="1" dirty="0" err="1"/>
              <a:t>Gamma</a:t>
            </a:r>
            <a:r>
              <a:rPr lang="pt-PT" sz="16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N_estimators</a:t>
            </a:r>
            <a:r>
              <a:rPr lang="pt-PT" sz="1600" b="1" dirty="0"/>
              <a:t>, </a:t>
            </a:r>
            <a:r>
              <a:rPr lang="pt-PT" sz="1600" b="1" dirty="0" err="1"/>
              <a:t>max_depth</a:t>
            </a:r>
            <a:r>
              <a:rPr lang="pt-PT" sz="1600" b="1" dirty="0"/>
              <a:t>, </a:t>
            </a:r>
            <a:r>
              <a:rPr lang="pt-PT" sz="1600" b="1" dirty="0" err="1"/>
              <a:t>min_samples_split</a:t>
            </a:r>
            <a:r>
              <a:rPr lang="pt-PT" sz="16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Var_smoothing</a:t>
            </a:r>
            <a:r>
              <a:rPr lang="pt-PT" sz="16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Max_depth</a:t>
            </a:r>
            <a:r>
              <a:rPr lang="pt-PT" sz="1600" b="1" dirty="0"/>
              <a:t>, </a:t>
            </a:r>
            <a:r>
              <a:rPr lang="pt-PT" sz="1600" b="1" dirty="0" err="1"/>
              <a:t>min_samplest_split</a:t>
            </a:r>
            <a:r>
              <a:rPr lang="pt-PT" sz="1600" b="1" dirty="0"/>
              <a:t>/</a:t>
            </a:r>
            <a:r>
              <a:rPr lang="pt-PT" sz="1600" b="1" dirty="0" err="1"/>
              <a:t>leaf</a:t>
            </a:r>
            <a:r>
              <a:rPr lang="pt-PT" sz="1600" b="1" dirty="0"/>
              <a:t>, </a:t>
            </a:r>
            <a:r>
              <a:rPr lang="pt-PT" sz="1600" b="1" dirty="0" err="1"/>
              <a:t>criterion</a:t>
            </a:r>
            <a:r>
              <a:rPr lang="pt-PT" sz="1600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Penalty, C, solver, </a:t>
            </a:r>
            <a:r>
              <a:rPr lang="pt-PT" sz="1600" b="1" dirty="0" err="1"/>
              <a:t>max_iter</a:t>
            </a:r>
            <a:endParaRPr lang="pt-PT" sz="1600" b="1" dirty="0"/>
          </a:p>
          <a:p>
            <a:pPr algn="ctr"/>
            <a:endParaRPr lang="pt-PT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B5887E4-D79B-E690-A810-C974D717D7A0}"/>
              </a:ext>
            </a:extLst>
          </p:cNvPr>
          <p:cNvSpPr/>
          <p:nvPr/>
        </p:nvSpPr>
        <p:spPr>
          <a:xfrm>
            <a:off x="9506306" y="4042022"/>
            <a:ext cx="2414827" cy="19389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/>
          </a:p>
          <a:p>
            <a:pPr algn="ctr"/>
            <a:r>
              <a:rPr lang="pt-PT" sz="2000" b="1" dirty="0" err="1"/>
              <a:t>Evaluation</a:t>
            </a:r>
            <a:endParaRPr lang="pt-P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 err="1"/>
              <a:t>Confusion</a:t>
            </a:r>
            <a:r>
              <a:rPr lang="pt-PT" sz="1600" b="1" dirty="0"/>
              <a:t> matrix;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ROC curves.</a:t>
            </a:r>
          </a:p>
          <a:p>
            <a:pPr algn="ctr"/>
            <a:endParaRPr lang="pt-PT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5FDC51-9FD3-32F0-7EEF-8C6EA00B25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596" b="25976"/>
          <a:stretch/>
        </p:blipFill>
        <p:spPr>
          <a:xfrm>
            <a:off x="0" y="3429000"/>
            <a:ext cx="1371182" cy="89420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0F9898-EFB1-A0CB-5E7C-7B0329652C5D}"/>
              </a:ext>
            </a:extLst>
          </p:cNvPr>
          <p:cNvSpPr/>
          <p:nvPr/>
        </p:nvSpPr>
        <p:spPr>
          <a:xfrm>
            <a:off x="113538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0471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7F161D-C461-9E72-C7F2-93A86D0F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9" y="138285"/>
            <a:ext cx="11568889" cy="1325563"/>
          </a:xfrm>
        </p:spPr>
        <p:txBody>
          <a:bodyPr/>
          <a:lstStyle/>
          <a:p>
            <a:r>
              <a:rPr lang="pt-PT" dirty="0">
                <a:solidFill>
                  <a:schemeClr val="accent6"/>
                </a:solidFill>
              </a:rPr>
              <a:t>Exp1-Antimicrobial </a:t>
            </a:r>
            <a:r>
              <a:rPr lang="pt-PT" dirty="0" err="1">
                <a:solidFill>
                  <a:schemeClr val="accent6"/>
                </a:solidFill>
              </a:rPr>
              <a:t>Peptides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of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the</a:t>
            </a:r>
            <a:r>
              <a:rPr lang="pt-PT" dirty="0">
                <a:solidFill>
                  <a:schemeClr val="accent6"/>
                </a:solidFill>
              </a:rPr>
              <a:t> Imune System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8B4EF0-6A6E-7847-32CB-EC93D3A62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5" b="98291" l="8372" r="88372">
                        <a14:foregroundMark x1="50233" y1="8547" x2="50233" y2="8547"/>
                        <a14:foregroundMark x1="49302" y1="855" x2="49302" y2="855"/>
                        <a14:foregroundMark x1="57674" y1="94017" x2="57674" y2="94017"/>
                        <a14:foregroundMark x1="40930" y1="98291" x2="40930" y2="98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9322" y="138284"/>
            <a:ext cx="1217932" cy="13255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89FDFF-2A4A-3E63-696F-061392176FBE}"/>
              </a:ext>
            </a:extLst>
          </p:cNvPr>
          <p:cNvSpPr/>
          <p:nvPr/>
        </p:nvSpPr>
        <p:spPr>
          <a:xfrm>
            <a:off x="114427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6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2108B454-B2BF-4A66-0913-669598E3B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40062"/>
              </p:ext>
            </p:extLst>
          </p:nvPr>
        </p:nvGraphicFramePr>
        <p:xfrm>
          <a:off x="381087" y="1096178"/>
          <a:ext cx="10985504" cy="549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C=0.1</a:t>
                      </a:r>
                    </a:p>
                    <a:p>
                      <a:pPr algn="ctr"/>
                      <a:r>
                        <a:rPr lang="pt-PT" dirty="0" err="1"/>
                        <a:t>Gamma</a:t>
                      </a:r>
                      <a:r>
                        <a:rPr lang="pt-PT" dirty="0"/>
                        <a:t>=0.1</a:t>
                      </a:r>
                    </a:p>
                    <a:p>
                      <a:pPr algn="ctr"/>
                      <a:r>
                        <a:rPr lang="pt-PT" dirty="0" err="1"/>
                        <a:t>Kernel</a:t>
                      </a:r>
                      <a:r>
                        <a:rPr lang="pt-PT" dirty="0"/>
                        <a:t>=Linear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9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pt-PT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var_smoothing</a:t>
                      </a:r>
                      <a:r>
                        <a:rPr lang="pt-P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0.573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0.501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0.454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6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gini</a:t>
                      </a:r>
                      <a:endParaRPr lang="pt-PT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=4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40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C=1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max_iter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Penalty=l1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Solver=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liblinear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516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B7045A8-19F1-2DBE-4631-B8BDF178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801322"/>
              </p:ext>
            </p:extLst>
          </p:nvPr>
        </p:nvGraphicFramePr>
        <p:xfrm>
          <a:off x="381087" y="1096178"/>
          <a:ext cx="1098550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C=0.1</a:t>
                      </a:r>
                    </a:p>
                    <a:p>
                      <a:pPr algn="ctr"/>
                      <a:r>
                        <a:rPr lang="pt-PT" dirty="0" err="1"/>
                        <a:t>Gamma</a:t>
                      </a:r>
                      <a:r>
                        <a:rPr lang="pt-PT" dirty="0"/>
                        <a:t>=0.1</a:t>
                      </a:r>
                    </a:p>
                    <a:p>
                      <a:pPr algn="ctr"/>
                      <a:r>
                        <a:rPr lang="pt-PT" dirty="0" err="1"/>
                        <a:t>Kernel</a:t>
                      </a:r>
                      <a:r>
                        <a:rPr lang="pt-PT" dirty="0"/>
                        <a:t>=Linear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93875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6D3AE7A-AA97-EBF7-1B5F-9D9E6F257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4" b="96642" l="7778" r="96667">
                        <a14:foregroundMark x1="32222" y1="80597" x2="42500" y2="66418"/>
                        <a14:foregroundMark x1="42500" y1="66418" x2="58056" y2="70709"/>
                        <a14:foregroundMark x1="58056" y1="70709" x2="68333" y2="80410"/>
                        <a14:foregroundMark x1="68333" y1="80410" x2="69722" y2="81157"/>
                        <a14:foregroundMark x1="28056" y1="57276" x2="12500" y2="31716"/>
                        <a14:foregroundMark x1="12500" y1="31716" x2="13333" y2="20896"/>
                        <a14:foregroundMark x1="13333" y1="20896" x2="31667" y2="8396"/>
                        <a14:foregroundMark x1="31667" y1="8396" x2="50000" y2="8955"/>
                        <a14:foregroundMark x1="92500" y1="35261" x2="79444" y2="12687"/>
                        <a14:foregroundMark x1="79444" y1="12687" x2="55278" y2="6716"/>
                        <a14:foregroundMark x1="56389" y1="5784" x2="47500" y2="5410"/>
                        <a14:foregroundMark x1="13333" y1="47761" x2="7778" y2="28358"/>
                        <a14:foregroundMark x1="44722" y1="93470" x2="29444" y2="90112"/>
                        <a14:foregroundMark x1="29444" y1="90112" x2="22500" y2="92537"/>
                        <a14:foregroundMark x1="54444" y1="94776" x2="54444" y2="94776"/>
                        <a14:foregroundMark x1="43056" y1="96828" x2="43056" y2="96828"/>
                        <a14:foregroundMark x1="43333" y1="27052" x2="55556" y2="28545"/>
                        <a14:foregroundMark x1="96667" y1="35821" x2="96667" y2="35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2580" y="2010578"/>
            <a:ext cx="751397" cy="11187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C6F4AFB-3566-FC73-B800-12473CC24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80" y="2929543"/>
            <a:ext cx="5190146" cy="36581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5152B23-45C0-28A2-600E-50B623930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128" y="2943433"/>
            <a:ext cx="4470491" cy="36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87F161D-C461-9E72-C7F2-93A86D0F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9" y="138285"/>
            <a:ext cx="11568889" cy="1325563"/>
          </a:xfrm>
        </p:spPr>
        <p:txBody>
          <a:bodyPr/>
          <a:lstStyle/>
          <a:p>
            <a:r>
              <a:rPr lang="pt-PT" dirty="0">
                <a:solidFill>
                  <a:schemeClr val="accent6"/>
                </a:solidFill>
              </a:rPr>
              <a:t>Exp2-Antibacterial </a:t>
            </a:r>
            <a:r>
              <a:rPr lang="pt-PT" dirty="0" err="1">
                <a:solidFill>
                  <a:schemeClr val="accent6"/>
                </a:solidFill>
              </a:rPr>
              <a:t>Antimicrobial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Peptides</a:t>
            </a:r>
            <a:r>
              <a:rPr lang="pt-PT" dirty="0">
                <a:solidFill>
                  <a:schemeClr val="accent6"/>
                </a:solidFill>
              </a:rPr>
              <a:t> (</a:t>
            </a:r>
            <a:r>
              <a:rPr lang="pt-PT" dirty="0" err="1">
                <a:solidFill>
                  <a:schemeClr val="accent6"/>
                </a:solidFill>
              </a:rPr>
              <a:t>AAP´s</a:t>
            </a:r>
            <a:r>
              <a:rPr lang="pt-PT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89FDFF-2A4A-3E63-696F-061392176FBE}"/>
              </a:ext>
            </a:extLst>
          </p:cNvPr>
          <p:cNvSpPr/>
          <p:nvPr/>
        </p:nvSpPr>
        <p:spPr>
          <a:xfrm>
            <a:off x="114427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7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2108B454-B2BF-4A66-0913-669598E3B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9019"/>
              </p:ext>
            </p:extLst>
          </p:nvPr>
        </p:nvGraphicFramePr>
        <p:xfrm>
          <a:off x="381087" y="1096178"/>
          <a:ext cx="10985504" cy="549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C=0.1</a:t>
                      </a:r>
                    </a:p>
                    <a:p>
                      <a:pPr algn="ctr"/>
                      <a:r>
                        <a:rPr lang="pt-PT" dirty="0" err="1"/>
                        <a:t>Gamma</a:t>
                      </a:r>
                      <a:r>
                        <a:rPr lang="pt-PT" dirty="0"/>
                        <a:t>=0.1</a:t>
                      </a:r>
                    </a:p>
                    <a:p>
                      <a:pPr algn="ctr"/>
                      <a:r>
                        <a:rPr lang="pt-PT" dirty="0" err="1"/>
                        <a:t>Kernel</a:t>
                      </a:r>
                      <a:r>
                        <a:rPr lang="pt-PT" dirty="0"/>
                        <a:t>=Linear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93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pt-PT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=500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28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var_smoothing</a:t>
                      </a:r>
                      <a:r>
                        <a:rPr lang="pt-PT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=1e-12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0.703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6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  <a:endParaRPr lang="pt-PT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pt-PT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min_samples_leaf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min_samples_split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409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C=10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max_iter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=200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Penalty=l1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Solver=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liblinear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5169"/>
                  </a:ext>
                </a:extLst>
              </a:tr>
            </a:tbl>
          </a:graphicData>
        </a:graphic>
      </p:graphicFrame>
      <p:graphicFrame>
        <p:nvGraphicFramePr>
          <p:cNvPr id="11" name="Tabela 5">
            <a:extLst>
              <a:ext uri="{FF2B5EF4-FFF2-40B4-BE49-F238E27FC236}">
                <a16:creationId xmlns:a16="http://schemas.microsoft.com/office/drawing/2014/main" id="{37731779-EB88-64FD-3507-73D8E994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707540"/>
              </p:ext>
            </p:extLst>
          </p:nvPr>
        </p:nvGraphicFramePr>
        <p:xfrm>
          <a:off x="381087" y="1096178"/>
          <a:ext cx="1098550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C=10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max_iter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=200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Penalty=l1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Solver=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liblinear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5169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C6D3AE7A-AA97-EBF7-1B5F-9D9E6F257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4" b="96642" l="7778" r="96667">
                        <a14:foregroundMark x1="32222" y1="80597" x2="42500" y2="66418"/>
                        <a14:foregroundMark x1="42500" y1="66418" x2="58056" y2="70709"/>
                        <a14:foregroundMark x1="58056" y1="70709" x2="68333" y2="80410"/>
                        <a14:foregroundMark x1="68333" y1="80410" x2="69722" y2="81157"/>
                        <a14:foregroundMark x1="28056" y1="57276" x2="12500" y2="31716"/>
                        <a14:foregroundMark x1="12500" y1="31716" x2="13333" y2="20896"/>
                        <a14:foregroundMark x1="13333" y1="20896" x2="31667" y2="8396"/>
                        <a14:foregroundMark x1="31667" y1="8396" x2="50000" y2="8955"/>
                        <a14:foregroundMark x1="92500" y1="35261" x2="79444" y2="12687"/>
                        <a14:foregroundMark x1="79444" y1="12687" x2="55278" y2="6716"/>
                        <a14:foregroundMark x1="56389" y1="5784" x2="47500" y2="5410"/>
                        <a14:foregroundMark x1="13333" y1="47761" x2="7778" y2="28358"/>
                        <a14:foregroundMark x1="44722" y1="93470" x2="29444" y2="90112"/>
                        <a14:foregroundMark x1="29444" y1="90112" x2="22500" y2="92537"/>
                        <a14:foregroundMark x1="54444" y1="94776" x2="54444" y2="94776"/>
                        <a14:foregroundMark x1="43056" y1="96828" x2="43056" y2="96828"/>
                        <a14:foregroundMark x1="43333" y1="27052" x2="55556" y2="28545"/>
                        <a14:foregroundMark x1="96667" y1="35821" x2="96667" y2="35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87062" y="2080551"/>
            <a:ext cx="751397" cy="11187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EAA6172-1AC5-8E27-1875-455F767A6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8"/>
          <a:stretch/>
        </p:blipFill>
        <p:spPr>
          <a:xfrm>
            <a:off x="6792798" y="3199298"/>
            <a:ext cx="4524263" cy="362060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EEA855-7EBA-DB2C-AB0E-6DC6EA26D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63" y="3234680"/>
            <a:ext cx="4962740" cy="35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251D113B-FB05-0EC1-1E7E-EB1EAFB45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707590"/>
              </p:ext>
            </p:extLst>
          </p:nvPr>
        </p:nvGraphicFramePr>
        <p:xfrm>
          <a:off x="571091" y="1694679"/>
          <a:ext cx="1098550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C=0.1</a:t>
                      </a:r>
                    </a:p>
                    <a:p>
                      <a:pPr algn="ctr"/>
                      <a:r>
                        <a:rPr lang="pt-PT" dirty="0" err="1"/>
                        <a:t>Gamma</a:t>
                      </a:r>
                      <a:r>
                        <a:rPr lang="pt-PT" dirty="0"/>
                        <a:t>=0.1</a:t>
                      </a:r>
                    </a:p>
                    <a:p>
                      <a:pPr algn="ctr"/>
                      <a:r>
                        <a:rPr lang="pt-PT" dirty="0" err="1"/>
                        <a:t>Kernel</a:t>
                      </a:r>
                      <a:r>
                        <a:rPr lang="pt-PT" dirty="0"/>
                        <a:t>=Linear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0.998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593875"/>
                  </a:ext>
                </a:extLst>
              </a:tr>
            </a:tbl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91EE80FA-E3D2-B9C1-1472-F2062EA2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99" y="138285"/>
            <a:ext cx="11568889" cy="1325563"/>
          </a:xfrm>
        </p:spPr>
        <p:txBody>
          <a:bodyPr/>
          <a:lstStyle/>
          <a:p>
            <a:r>
              <a:rPr lang="pt-PT" dirty="0">
                <a:solidFill>
                  <a:schemeClr val="accent6"/>
                </a:solidFill>
              </a:rPr>
              <a:t>Exp1 </a:t>
            </a:r>
            <a:r>
              <a:rPr lang="pt-PT" dirty="0" err="1">
                <a:solidFill>
                  <a:schemeClr val="accent6"/>
                </a:solidFill>
              </a:rPr>
              <a:t>and</a:t>
            </a:r>
            <a:r>
              <a:rPr lang="pt-PT" dirty="0">
                <a:solidFill>
                  <a:schemeClr val="accent6"/>
                </a:solidFill>
              </a:rPr>
              <a:t> 2- </a:t>
            </a:r>
            <a:r>
              <a:rPr lang="pt-PT" dirty="0" err="1">
                <a:solidFill>
                  <a:schemeClr val="accent6"/>
                </a:solidFill>
              </a:rPr>
              <a:t>Synthetic</a:t>
            </a:r>
            <a:r>
              <a:rPr lang="pt-PT" dirty="0">
                <a:solidFill>
                  <a:schemeClr val="accent6"/>
                </a:solidFill>
              </a:rPr>
              <a:t> AMP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D6A028-F60C-541A-2205-3E671811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5" b="98291" l="8372" r="88372">
                        <a14:foregroundMark x1="50233" y1="8547" x2="50233" y2="8547"/>
                        <a14:foregroundMark x1="49302" y1="855" x2="49302" y2="855"/>
                        <a14:foregroundMark x1="57674" y1="94017" x2="57674" y2="94017"/>
                        <a14:foregroundMark x1="40930" y1="98291" x2="40930" y2="982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9878" y="2022004"/>
            <a:ext cx="1217932" cy="1325563"/>
          </a:xfrm>
          <a:prstGeom prst="rect">
            <a:avLst/>
          </a:prstGeom>
        </p:spPr>
      </p:pic>
      <p:graphicFrame>
        <p:nvGraphicFramePr>
          <p:cNvPr id="10" name="Tabela 5">
            <a:extLst>
              <a:ext uri="{FF2B5EF4-FFF2-40B4-BE49-F238E27FC236}">
                <a16:creationId xmlns:a16="http://schemas.microsoft.com/office/drawing/2014/main" id="{95FBD5DB-EE0B-997C-4E1E-77618557A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94572"/>
              </p:ext>
            </p:extLst>
          </p:nvPr>
        </p:nvGraphicFramePr>
        <p:xfrm>
          <a:off x="571091" y="3961756"/>
          <a:ext cx="10985504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54058661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48274953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12597336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07432729"/>
                    </a:ext>
                  </a:extLst>
                </a:gridCol>
                <a:gridCol w="1189040">
                  <a:extLst>
                    <a:ext uri="{9D8B030D-6E8A-4147-A177-3AD203B41FA5}">
                      <a16:colId xmlns:a16="http://schemas.microsoft.com/office/drawing/2014/main" val="3062973349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125792530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488706567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73806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ML </a:t>
                      </a:r>
                      <a:r>
                        <a:rPr lang="pt-PT" b="0" dirty="0" err="1">
                          <a:latin typeface="+mn-lt"/>
                        </a:rPr>
                        <a:t>models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effectLst/>
                          <a:latin typeface="+mn-lt"/>
                        </a:rPr>
                        <a:t>Hyperparameters</a:t>
                      </a:r>
                      <a:endParaRPr lang="pt-PT" b="0" dirty="0">
                        <a:effectLst/>
                        <a:latin typeface="+mn-lt"/>
                      </a:endParaRPr>
                    </a:p>
                    <a:p>
                      <a:pPr algn="ctr"/>
                      <a:br>
                        <a:rPr lang="pt-PT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latin typeface="+mn-lt"/>
                        </a:rPr>
                        <a:t>MCC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Accuracy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pt-PT" sz="18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dirty="0" err="1">
                          <a:latin typeface="+mn-lt"/>
                        </a:rPr>
                        <a:t>Precision</a:t>
                      </a:r>
                      <a:endParaRPr lang="pt-PT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8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C=10</a:t>
                      </a:r>
                    </a:p>
                    <a:p>
                      <a:pPr algn="ctr"/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max_iter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=200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Penalty=l1</a:t>
                      </a:r>
                    </a:p>
                    <a:p>
                      <a:pPr algn="ctr"/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Solver=</a:t>
                      </a:r>
                      <a:r>
                        <a:rPr lang="pt-PT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liblinear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275169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103459E0-BCA2-B5FA-AD46-A3B3F0E1925F}"/>
              </a:ext>
            </a:extLst>
          </p:cNvPr>
          <p:cNvSpPr/>
          <p:nvPr/>
        </p:nvSpPr>
        <p:spPr>
          <a:xfrm>
            <a:off x="11442700" y="6213295"/>
            <a:ext cx="572771" cy="5591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524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2438</Words>
  <Application>Microsoft Office PowerPoint</Application>
  <PresentationFormat>Ecrã Panorâmico</PresentationFormat>
  <Paragraphs>357</Paragraphs>
  <Slides>14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inherit</vt:lpstr>
      <vt:lpstr>Roboto Black</vt:lpstr>
      <vt:lpstr>Rubik Bold</vt:lpstr>
      <vt:lpstr>Wingdings</vt:lpstr>
      <vt:lpstr>Tema do Office</vt:lpstr>
      <vt:lpstr>Application of Machine Learning models as a strategy against Biofilms</vt:lpstr>
      <vt:lpstr>Apresentação do PowerPoint</vt:lpstr>
      <vt:lpstr>Objectives</vt:lpstr>
      <vt:lpstr>Apresentação do PowerPoint</vt:lpstr>
      <vt:lpstr>Bioinformatic approach</vt:lpstr>
      <vt:lpstr>Methods</vt:lpstr>
      <vt:lpstr>Exp1-Antimicrobial Peptides of the Imune System</vt:lpstr>
      <vt:lpstr>Exp2-Antibacterial Antimicrobial Peptides (AAP´s)</vt:lpstr>
      <vt:lpstr>Exp1 and 2- Synthetic AMP</vt:lpstr>
      <vt:lpstr>Exp1 and 2- Synthetic AMP</vt:lpstr>
      <vt:lpstr>Exp 1 and 2- antiviral, anti-cancer, anti-parasitic, insectisidal AMPs</vt:lpstr>
      <vt:lpstr>Apresentação do PowerPoint</vt:lpstr>
      <vt:lpstr>Apresentação do PowerPoint</vt:lpstr>
      <vt:lpstr>Thank you for the attention!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Machine Learning models as a strategy against Biofilms</dc:title>
  <dc:creator>Guilherme Sousa</dc:creator>
  <cp:lastModifiedBy>Guilherme Sousa</cp:lastModifiedBy>
  <cp:revision>1</cp:revision>
  <dcterms:created xsi:type="dcterms:W3CDTF">2023-05-29T08:43:01Z</dcterms:created>
  <dcterms:modified xsi:type="dcterms:W3CDTF">2023-06-01T07:12:12Z</dcterms:modified>
</cp:coreProperties>
</file>